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88" r:id="rId3"/>
    <p:sldId id="263" r:id="rId4"/>
    <p:sldId id="267" r:id="rId5"/>
    <p:sldId id="289" r:id="rId6"/>
    <p:sldId id="295" r:id="rId7"/>
    <p:sldId id="296" r:id="rId8"/>
    <p:sldId id="287" r:id="rId9"/>
    <p:sldId id="279" r:id="rId10"/>
    <p:sldId id="290" r:id="rId11"/>
    <p:sldId id="292" r:id="rId12"/>
    <p:sldId id="291" r:id="rId13"/>
    <p:sldId id="293" r:id="rId14"/>
    <p:sldId id="294" r:id="rId15"/>
    <p:sldId id="297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52" autoAdjust="0"/>
  </p:normalViewPr>
  <p:slideViewPr>
    <p:cSldViewPr>
      <p:cViewPr varScale="1">
        <p:scale>
          <a:sx n="28" d="100"/>
          <a:sy n="28" d="100"/>
        </p:scale>
        <p:origin x="594" y="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01028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27698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28901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of hearts shown in actions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7055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Sin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when we do things our way instead of God's way</a:t>
            </a:r>
          </a:p>
          <a:p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sin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is the bad stuff we do that makes God sad and separates us from Him</a:t>
            </a: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7806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8693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5848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Story about a sinner and what we can learn from it</a:t>
            </a:r>
            <a:endParaRPr lang="en-SG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8638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9591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9664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387600" y="2692400"/>
            <a:ext cx="19621500" cy="3924300"/>
          </a:xfrm>
          <a:prstGeom prst="rect">
            <a:avLst/>
          </a:prstGeom>
        </p:spPr>
        <p:txBody>
          <a:bodyPr anchor="b"/>
          <a:lstStyle>
            <a:lvl1pPr>
              <a:defRPr sz="13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7048500"/>
            <a:ext cx="196215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2387600" y="6045200"/>
            <a:ext cx="19621500" cy="876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2387600" y="8953500"/>
            <a:ext cx="19621500" cy="787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-190500"/>
            <a:ext cx="24384000" cy="1409395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4667250" y="-231128"/>
            <a:ext cx="17402076" cy="10058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7600" y="8623300"/>
            <a:ext cx="19621500" cy="2400300"/>
          </a:xfrm>
          <a:prstGeom prst="rect">
            <a:avLst/>
          </a:prstGeom>
        </p:spPr>
        <p:txBody>
          <a:bodyPr anchor="b"/>
          <a:lstStyle>
            <a:lvl1pPr>
              <a:defRPr sz="132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150600"/>
            <a:ext cx="19621500" cy="1790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387600" y="4000500"/>
            <a:ext cx="19621500" cy="5715000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idx="13"/>
          </p:nvPr>
        </p:nvSpPr>
        <p:spPr>
          <a:xfrm>
            <a:off x="10530071" y="554566"/>
            <a:ext cx="20258478" cy="11709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11200" y="1981200"/>
            <a:ext cx="140462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11200" y="6731000"/>
            <a:ext cx="14046200" cy="5232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2387600" y="3898900"/>
            <a:ext cx="196215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idx="13"/>
          </p:nvPr>
        </p:nvSpPr>
        <p:spPr>
          <a:xfrm>
            <a:off x="9919689" y="3141992"/>
            <a:ext cx="16395701" cy="94767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87600" y="3898900"/>
            <a:ext cx="10223500" cy="8039100"/>
          </a:xfrm>
          <a:prstGeom prst="rect">
            <a:avLst/>
          </a:prstGeom>
        </p:spPr>
        <p:txBody>
          <a:bodyPr/>
          <a:lstStyle>
            <a:lvl1pPr marL="673099" indent="-673099">
              <a:spcBef>
                <a:spcPts val="5300"/>
              </a:spcBef>
              <a:buSzPct val="50000"/>
              <a:buBlip>
                <a:blip r:embed="rId2"/>
              </a:buBlip>
              <a:defRPr sz="5000"/>
            </a:lvl1pPr>
            <a:lvl2pPr marL="13462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2pPr>
            <a:lvl3pPr marL="20193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3pPr>
            <a:lvl4pPr marL="26924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4pPr>
            <a:lvl5pPr marL="3365500" indent="-673100">
              <a:spcBef>
                <a:spcPts val="5300"/>
              </a:spcBef>
              <a:buSzPct val="50000"/>
              <a:buBlip>
                <a:blip r:embed="rId2"/>
              </a:buBlip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 rot="21600000">
            <a:off x="11168731" y="-2006599"/>
            <a:ext cx="14294116" cy="142940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4"/>
          </p:nvPr>
        </p:nvSpPr>
        <p:spPr>
          <a:xfrm rot="21600000">
            <a:off x="13285117" y="6292593"/>
            <a:ext cx="13249309" cy="7658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558800" y="-2946400"/>
            <a:ext cx="15062200" cy="1983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2387600" y="1790700"/>
            <a:ext cx="196215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387600" y="355600"/>
            <a:ext cx="19621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985" y="13106400"/>
            <a:ext cx="461773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889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778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2667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3556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4445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5334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6223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7112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8001000" marR="0" indent="-889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64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28 June 2020"/>
          <p:cNvSpPr txBox="1"/>
          <p:nvPr/>
        </p:nvSpPr>
        <p:spPr>
          <a:xfrm>
            <a:off x="4460346" y="10981689"/>
            <a:ext cx="442268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6AB7BE"/>
                </a:solidFill>
                <a:latin typeface="KG HAPPY Solid"/>
                <a:ea typeface="KG HAPPY Solid"/>
                <a:cs typeface="KG HAPPY Solid"/>
                <a:sym typeface="KG HAPPY Solid"/>
              </a:defRPr>
            </a:lvl1pPr>
          </a:lstStyle>
          <a:p>
            <a:r>
              <a:rPr lang="en-US" dirty="0"/>
              <a:t>7 March </a:t>
            </a:r>
            <a:r>
              <a:rPr dirty="0"/>
              <a:t>202</a:t>
            </a:r>
            <a:r>
              <a:rPr lang="en-US" dirty="0"/>
              <a:t>1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 wanted desperately to see Jesus, but the crowd was in his way. Being a short man he couldn’t see over the taller people in his way. – Slide 3">
            <a:extLst>
              <a:ext uri="{FF2B5EF4-FFF2-40B4-BE49-F238E27FC236}">
                <a16:creationId xmlns:a16="http://schemas.microsoft.com/office/drawing/2014/main" id="{A6825AFB-C61C-4B33-9D68-FA7B8A66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6" y="521296"/>
            <a:ext cx="16801868" cy="1260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9448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en Jesus got to the tree, He looked up and said, ‘Zacchaeus, hurry down. Today is my day to be a guest in your home.’ – Slide 5">
            <a:extLst>
              <a:ext uri="{FF2B5EF4-FFF2-40B4-BE49-F238E27FC236}">
                <a16:creationId xmlns:a16="http://schemas.microsoft.com/office/drawing/2014/main" id="{9C19F656-F4F4-4937-A110-43797DFE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7" y="305272"/>
            <a:ext cx="17377931" cy="1303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261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acchaeus was delighted. Teachers like Jesus usually avoided tax collectors as they had such a bad reputation. He warmly welcomed Jesus into his home. But the people grumbled, ‘This man has gone as a guest to the home of a sinner!’ – Slide 6">
            <a:extLst>
              <a:ext uri="{FF2B5EF4-FFF2-40B4-BE49-F238E27FC236}">
                <a16:creationId xmlns:a16="http://schemas.microsoft.com/office/drawing/2014/main" id="{00F3AAB1-5BE4-4B14-9DEB-170E00C5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7" y="377280"/>
            <a:ext cx="17185909" cy="128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783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acchaeus stood up and told Jesus, ‘Listen, I will give half my belongings to the poor, and if I have cheated anyone, I will pay back four times as much.’ – Slide 7">
            <a:extLst>
              <a:ext uri="{FF2B5EF4-FFF2-40B4-BE49-F238E27FC236}">
                <a16:creationId xmlns:a16="http://schemas.microsoft.com/office/drawing/2014/main" id="{B6D7ECDD-5F9F-46D5-B4F1-8AD81811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9" y="305272"/>
            <a:ext cx="17377931" cy="1303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9052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sus said to him, ‘Today, a person has been saved in this house. This man is a Jew also. I have come to seek and to save the lost.’ – Slide 8">
            <a:extLst>
              <a:ext uri="{FF2B5EF4-FFF2-40B4-BE49-F238E27FC236}">
                <a16:creationId xmlns:a16="http://schemas.microsoft.com/office/drawing/2014/main" id="{B432A914-613B-428A-BEF0-9C154BD7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9" y="377280"/>
            <a:ext cx="17377931" cy="1303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007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humbs up sign outline">
            <a:extLst>
              <a:ext uri="{FF2B5EF4-FFF2-40B4-BE49-F238E27FC236}">
                <a16:creationId xmlns:a16="http://schemas.microsoft.com/office/drawing/2014/main" id="{89EBE4E3-CAA9-4DB5-85A4-A7AB89F6B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7993" y="3113584"/>
            <a:ext cx="3424007" cy="3424007"/>
          </a:xfrm>
          <a:prstGeom prst="rect">
            <a:avLst/>
          </a:prstGeom>
        </p:spPr>
      </p:pic>
      <p:pic>
        <p:nvPicPr>
          <p:cNvPr id="4" name="Graphic 3" descr="Thumbs Down outline">
            <a:extLst>
              <a:ext uri="{FF2B5EF4-FFF2-40B4-BE49-F238E27FC236}">
                <a16:creationId xmlns:a16="http://schemas.microsoft.com/office/drawing/2014/main" id="{FCA20010-ACE6-44C2-8411-8ED20B823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720" y="3833664"/>
            <a:ext cx="3504394" cy="350439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434E5FD-8908-4E8D-91CE-A68D2D35840E}"/>
              </a:ext>
            </a:extLst>
          </p:cNvPr>
          <p:cNvSpPr/>
          <p:nvPr/>
        </p:nvSpPr>
        <p:spPr>
          <a:xfrm>
            <a:off x="5020106" y="4553744"/>
            <a:ext cx="2880320" cy="1440160"/>
          </a:xfrm>
          <a:prstGeom prst="rightArrow">
            <a:avLst/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A4545035-C143-43A6-AC94-58B2B4F879DE}"/>
              </a:ext>
            </a:extLst>
          </p:cNvPr>
          <p:cNvSpPr/>
          <p:nvPr/>
        </p:nvSpPr>
        <p:spPr>
          <a:xfrm>
            <a:off x="4799188" y="-645531"/>
            <a:ext cx="2880320" cy="5904656"/>
          </a:xfrm>
          <a:prstGeom prst="mathPlus">
            <a:avLst>
              <a:gd name="adj1" fmla="val 16194"/>
            </a:avLst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5F521-8416-4DB4-B3A1-A8736F32F18D}"/>
              </a:ext>
            </a:extLst>
          </p:cNvPr>
          <p:cNvSpPr txBox="1"/>
          <p:nvPr/>
        </p:nvSpPr>
        <p:spPr>
          <a:xfrm>
            <a:off x="4892193" y="57351"/>
            <a:ext cx="3968805" cy="9643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 dirty="0">
              <a:ln>
                <a:noFill/>
              </a:ln>
              <a:solidFill>
                <a:srgbClr val="858585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22B755-C7DF-40EE-98C0-ABCC7351E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2111" y="6898655"/>
            <a:ext cx="3595325" cy="47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287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apa t’rima kasih (2x)…"/>
          <p:cNvSpPr txBox="1">
            <a:spLocks noGrp="1"/>
          </p:cNvSpPr>
          <p:nvPr>
            <p:ph type="body" sz="quarter" idx="1"/>
          </p:nvPr>
        </p:nvSpPr>
        <p:spPr>
          <a:xfrm>
            <a:off x="941884" y="3113225"/>
            <a:ext cx="10632923" cy="4283727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585858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Bapa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t’rima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kasih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 (2x)</a:t>
            </a:r>
          </a:p>
          <a:p>
            <a:pPr>
              <a:defRPr sz="6000">
                <a:solidFill>
                  <a:srgbClr val="585858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Bapa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di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dalam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surga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defRPr sz="6000">
                <a:solidFill>
                  <a:srgbClr val="585858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Puji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t’rima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kasih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defRPr sz="6000">
                <a:solidFill>
                  <a:srgbClr val="585858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Amin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0" name="Bapa T’rima Kasih"/>
          <p:cNvSpPr txBox="1"/>
          <p:nvPr/>
        </p:nvSpPr>
        <p:spPr>
          <a:xfrm>
            <a:off x="2893129" y="1493597"/>
            <a:ext cx="6730432" cy="1180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10000"/>
              </a:lnSpc>
              <a:defRPr sz="6900" spc="-276">
                <a:solidFill>
                  <a:srgbClr val="585858"/>
                </a:solidFill>
                <a:latin typeface="KG HAPPY Solid"/>
                <a:ea typeface="KG HAPPY Solid"/>
                <a:cs typeface="KG HAPPY Solid"/>
                <a:sym typeface="KG HAPPY Solid"/>
              </a:defRPr>
            </a:lvl1pPr>
          </a:lstStyle>
          <a:p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Bapa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T’rima</a:t>
            </a:r>
            <a:r>
              <a:rPr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10000"/>
                  </a:schemeClr>
                </a:solidFill>
              </a:rPr>
              <a:t>Kasih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993" y="6440061"/>
            <a:ext cx="3789986" cy="6620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4676" y="6061177"/>
            <a:ext cx="3292336" cy="7043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Happy…"/>
          <p:cNvSpPr txBox="1">
            <a:spLocks noGrp="1"/>
          </p:cNvSpPr>
          <p:nvPr>
            <p:ph type="body" sz="quarter" idx="4294967295"/>
          </p:nvPr>
        </p:nvSpPr>
        <p:spPr>
          <a:xfrm>
            <a:off x="1061633" y="4403465"/>
            <a:ext cx="11260310" cy="4909069"/>
          </a:xfrm>
          <a:prstGeom prst="rect">
            <a:avLst/>
          </a:prstGeom>
        </p:spPr>
        <p:txBody>
          <a:bodyPr anchor="t"/>
          <a:lstStyle/>
          <a:p>
            <a:pPr marL="0" indent="0" algn="ctr" defTabSz="693419">
              <a:spcBef>
                <a:spcPts val="0"/>
              </a:spcBef>
              <a:buSzTx/>
              <a:buNone/>
              <a:defRPr sz="11843">
                <a:solidFill>
                  <a:srgbClr val="5A554C"/>
                </a:solidFill>
                <a:latin typeface="KG HAPPY"/>
                <a:ea typeface="KG HAPPY"/>
                <a:cs typeface="KG HAPPY"/>
                <a:sym typeface="KG HAPPY"/>
              </a:defRPr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Happy</a:t>
            </a:r>
          </a:p>
          <a:p>
            <a:pPr marL="0" indent="0" algn="ctr" defTabSz="693419">
              <a:spcBef>
                <a:spcPts val="0"/>
              </a:spcBef>
              <a:buSzTx/>
              <a:buNone/>
              <a:defRPr sz="11843">
                <a:solidFill>
                  <a:srgbClr val="5A554C"/>
                </a:solidFill>
                <a:latin typeface="KG HAPPY"/>
                <a:ea typeface="KG HAPPY"/>
                <a:cs typeface="KG HAPPY"/>
                <a:sym typeface="KG HAPPY"/>
              </a:defRPr>
            </a:pPr>
            <a:r>
              <a:rPr dirty="0">
                <a:solidFill>
                  <a:schemeClr val="tx2">
                    <a:lumMod val="10000"/>
                  </a:schemeClr>
                </a:solidFill>
              </a:rPr>
              <a:t>Sunday!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Happy…"/>
          <p:cNvSpPr txBox="1">
            <a:spLocks noGrp="1"/>
          </p:cNvSpPr>
          <p:nvPr>
            <p:ph type="body" sz="quarter" idx="4294967295"/>
          </p:nvPr>
        </p:nvSpPr>
        <p:spPr>
          <a:xfrm>
            <a:off x="598711" y="1358954"/>
            <a:ext cx="11260310" cy="2448272"/>
          </a:xfrm>
          <a:prstGeom prst="rect">
            <a:avLst/>
          </a:prstGeom>
        </p:spPr>
        <p:txBody>
          <a:bodyPr anchor="t"/>
          <a:lstStyle/>
          <a:p>
            <a:pPr marL="0" indent="0" algn="ctr" defTabSz="693419">
              <a:spcBef>
                <a:spcPts val="0"/>
              </a:spcBef>
              <a:buSzTx/>
              <a:buNone/>
              <a:defRPr sz="11843">
                <a:solidFill>
                  <a:srgbClr val="5A554C"/>
                </a:solidFill>
                <a:latin typeface="KG HAPPY"/>
                <a:ea typeface="KG HAPPY"/>
                <a:cs typeface="KG HAPPY"/>
                <a:sym typeface="KG HAPPY"/>
              </a:defRPr>
            </a:pPr>
            <a:r>
              <a:rPr lang="en-US" dirty="0"/>
              <a:t>Memory Verse</a:t>
            </a:r>
            <a:r>
              <a:rPr dirty="0"/>
              <a:t> </a:t>
            </a:r>
          </a:p>
        </p:txBody>
      </p:sp>
      <p:pic>
        <p:nvPicPr>
          <p:cNvPr id="3" name="alk.jpg" descr="alk.jpg"/>
          <p:cNvPicPr>
            <a:picLocks noChangeAspect="1"/>
          </p:cNvPicPr>
          <p:nvPr/>
        </p:nvPicPr>
        <p:blipFill>
          <a:blip r:embed="rId3" cstate="print"/>
          <a:srcRect l="9254" t="5855" r="9110" b="7919"/>
          <a:stretch>
            <a:fillRect/>
          </a:stretch>
        </p:blipFill>
        <p:spPr>
          <a:xfrm>
            <a:off x="4504758" y="8392154"/>
            <a:ext cx="3753845" cy="3964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535" extrusionOk="0">
                <a:moveTo>
                  <a:pt x="5184" y="2"/>
                </a:moveTo>
                <a:cubicBezTo>
                  <a:pt x="5024" y="-4"/>
                  <a:pt x="4857" y="1"/>
                  <a:pt x="4685" y="18"/>
                </a:cubicBezTo>
                <a:cubicBezTo>
                  <a:pt x="3150" y="170"/>
                  <a:pt x="1494" y="985"/>
                  <a:pt x="1494" y="1589"/>
                </a:cubicBezTo>
                <a:cubicBezTo>
                  <a:pt x="1494" y="1681"/>
                  <a:pt x="1302" y="1863"/>
                  <a:pt x="1068" y="1993"/>
                </a:cubicBezTo>
                <a:cubicBezTo>
                  <a:pt x="808" y="2138"/>
                  <a:pt x="523" y="2458"/>
                  <a:pt x="338" y="2815"/>
                </a:cubicBezTo>
                <a:cubicBezTo>
                  <a:pt x="69" y="3334"/>
                  <a:pt x="30" y="3584"/>
                  <a:pt x="7" y="5029"/>
                </a:cubicBezTo>
                <a:cubicBezTo>
                  <a:pt x="-16" y="6448"/>
                  <a:pt x="12" y="6706"/>
                  <a:pt x="223" y="7034"/>
                </a:cubicBezTo>
                <a:cubicBezTo>
                  <a:pt x="529" y="7508"/>
                  <a:pt x="1161" y="7827"/>
                  <a:pt x="1624" y="7740"/>
                </a:cubicBezTo>
                <a:cubicBezTo>
                  <a:pt x="1873" y="7693"/>
                  <a:pt x="2038" y="7743"/>
                  <a:pt x="2202" y="7913"/>
                </a:cubicBezTo>
                <a:cubicBezTo>
                  <a:pt x="2327" y="8044"/>
                  <a:pt x="2620" y="8263"/>
                  <a:pt x="2852" y="8398"/>
                </a:cubicBezTo>
                <a:cubicBezTo>
                  <a:pt x="3304" y="8662"/>
                  <a:pt x="3304" y="8862"/>
                  <a:pt x="2852" y="8867"/>
                </a:cubicBezTo>
                <a:cubicBezTo>
                  <a:pt x="2251" y="8874"/>
                  <a:pt x="1628" y="9276"/>
                  <a:pt x="1185" y="9944"/>
                </a:cubicBezTo>
                <a:cubicBezTo>
                  <a:pt x="801" y="10524"/>
                  <a:pt x="769" y="10626"/>
                  <a:pt x="929" y="10793"/>
                </a:cubicBezTo>
                <a:cubicBezTo>
                  <a:pt x="1030" y="10898"/>
                  <a:pt x="1113" y="11174"/>
                  <a:pt x="1113" y="11407"/>
                </a:cubicBezTo>
                <a:cubicBezTo>
                  <a:pt x="1113" y="11676"/>
                  <a:pt x="1204" y="11907"/>
                  <a:pt x="1366" y="12046"/>
                </a:cubicBezTo>
                <a:cubicBezTo>
                  <a:pt x="1704" y="12335"/>
                  <a:pt x="1723" y="13330"/>
                  <a:pt x="1397" y="13638"/>
                </a:cubicBezTo>
                <a:cubicBezTo>
                  <a:pt x="1273" y="13755"/>
                  <a:pt x="1192" y="13944"/>
                  <a:pt x="1216" y="14059"/>
                </a:cubicBezTo>
                <a:cubicBezTo>
                  <a:pt x="1243" y="14193"/>
                  <a:pt x="1141" y="14308"/>
                  <a:pt x="932" y="14383"/>
                </a:cubicBezTo>
                <a:cubicBezTo>
                  <a:pt x="651" y="14484"/>
                  <a:pt x="624" y="14541"/>
                  <a:pt x="726" y="14794"/>
                </a:cubicBezTo>
                <a:cubicBezTo>
                  <a:pt x="821" y="15031"/>
                  <a:pt x="794" y="15119"/>
                  <a:pt x="590" y="15248"/>
                </a:cubicBezTo>
                <a:cubicBezTo>
                  <a:pt x="337" y="15408"/>
                  <a:pt x="337" y="15409"/>
                  <a:pt x="590" y="16188"/>
                </a:cubicBezTo>
                <a:cubicBezTo>
                  <a:pt x="730" y="16617"/>
                  <a:pt x="839" y="17050"/>
                  <a:pt x="832" y="17149"/>
                </a:cubicBezTo>
                <a:cubicBezTo>
                  <a:pt x="792" y="17689"/>
                  <a:pt x="891" y="18009"/>
                  <a:pt x="1175" y="18258"/>
                </a:cubicBezTo>
                <a:cubicBezTo>
                  <a:pt x="1374" y="18432"/>
                  <a:pt x="1651" y="18981"/>
                  <a:pt x="1918" y="19734"/>
                </a:cubicBezTo>
                <a:lnTo>
                  <a:pt x="2343" y="20931"/>
                </a:lnTo>
                <a:lnTo>
                  <a:pt x="3030" y="20871"/>
                </a:lnTo>
                <a:cubicBezTo>
                  <a:pt x="5088" y="20691"/>
                  <a:pt x="7909" y="20920"/>
                  <a:pt x="9691" y="21410"/>
                </a:cubicBezTo>
                <a:cubicBezTo>
                  <a:pt x="10368" y="21596"/>
                  <a:pt x="10549" y="21590"/>
                  <a:pt x="13504" y="21288"/>
                </a:cubicBezTo>
                <a:cubicBezTo>
                  <a:pt x="14722" y="21163"/>
                  <a:pt x="16149" y="21106"/>
                  <a:pt x="17457" y="21132"/>
                </a:cubicBezTo>
                <a:lnTo>
                  <a:pt x="19504" y="21172"/>
                </a:lnTo>
                <a:lnTo>
                  <a:pt x="19855" y="19811"/>
                </a:lnTo>
                <a:cubicBezTo>
                  <a:pt x="20057" y="19027"/>
                  <a:pt x="20279" y="18425"/>
                  <a:pt x="20380" y="18389"/>
                </a:cubicBezTo>
                <a:cubicBezTo>
                  <a:pt x="20635" y="18296"/>
                  <a:pt x="20865" y="17414"/>
                  <a:pt x="20686" y="17211"/>
                </a:cubicBezTo>
                <a:cubicBezTo>
                  <a:pt x="20557" y="17064"/>
                  <a:pt x="20661" y="16467"/>
                  <a:pt x="21015" y="15327"/>
                </a:cubicBezTo>
                <a:cubicBezTo>
                  <a:pt x="21058" y="15186"/>
                  <a:pt x="20989" y="15115"/>
                  <a:pt x="20785" y="15087"/>
                </a:cubicBezTo>
                <a:cubicBezTo>
                  <a:pt x="20467" y="15045"/>
                  <a:pt x="20450" y="14873"/>
                  <a:pt x="20631" y="13589"/>
                </a:cubicBezTo>
                <a:cubicBezTo>
                  <a:pt x="20727" y="12904"/>
                  <a:pt x="20402" y="11679"/>
                  <a:pt x="19856" y="10660"/>
                </a:cubicBezTo>
                <a:cubicBezTo>
                  <a:pt x="19463" y="9927"/>
                  <a:pt x="19336" y="9846"/>
                  <a:pt x="18520" y="9802"/>
                </a:cubicBezTo>
                <a:cubicBezTo>
                  <a:pt x="17926" y="9770"/>
                  <a:pt x="17825" y="9730"/>
                  <a:pt x="17825" y="9527"/>
                </a:cubicBezTo>
                <a:cubicBezTo>
                  <a:pt x="17825" y="9221"/>
                  <a:pt x="19289" y="8447"/>
                  <a:pt x="20047" y="8351"/>
                </a:cubicBezTo>
                <a:cubicBezTo>
                  <a:pt x="20921" y="8240"/>
                  <a:pt x="21571" y="7436"/>
                  <a:pt x="21581" y="6689"/>
                </a:cubicBezTo>
                <a:cubicBezTo>
                  <a:pt x="21584" y="6440"/>
                  <a:pt x="21516" y="6197"/>
                  <a:pt x="21362" y="5988"/>
                </a:cubicBezTo>
                <a:cubicBezTo>
                  <a:pt x="21215" y="5790"/>
                  <a:pt x="21143" y="5429"/>
                  <a:pt x="21132" y="4829"/>
                </a:cubicBezTo>
                <a:cubicBezTo>
                  <a:pt x="21119" y="4118"/>
                  <a:pt x="21046" y="3829"/>
                  <a:pt x="20739" y="3261"/>
                </a:cubicBezTo>
                <a:cubicBezTo>
                  <a:pt x="20418" y="2669"/>
                  <a:pt x="20257" y="2515"/>
                  <a:pt x="19665" y="2232"/>
                </a:cubicBezTo>
                <a:cubicBezTo>
                  <a:pt x="18081" y="1474"/>
                  <a:pt x="16137" y="1396"/>
                  <a:pt x="14213" y="2012"/>
                </a:cubicBezTo>
                <a:cubicBezTo>
                  <a:pt x="13502" y="2240"/>
                  <a:pt x="12895" y="2367"/>
                  <a:pt x="12719" y="2325"/>
                </a:cubicBezTo>
                <a:cubicBezTo>
                  <a:pt x="12466" y="2265"/>
                  <a:pt x="12424" y="2301"/>
                  <a:pt x="12424" y="2566"/>
                </a:cubicBezTo>
                <a:cubicBezTo>
                  <a:pt x="12424" y="2736"/>
                  <a:pt x="12484" y="2982"/>
                  <a:pt x="12557" y="3111"/>
                </a:cubicBezTo>
                <a:cubicBezTo>
                  <a:pt x="12667" y="3304"/>
                  <a:pt x="12640" y="3361"/>
                  <a:pt x="12405" y="3443"/>
                </a:cubicBezTo>
                <a:lnTo>
                  <a:pt x="12121" y="3543"/>
                </a:lnTo>
                <a:lnTo>
                  <a:pt x="12463" y="3824"/>
                </a:lnTo>
                <a:cubicBezTo>
                  <a:pt x="12760" y="4068"/>
                  <a:pt x="12805" y="4194"/>
                  <a:pt x="12805" y="4796"/>
                </a:cubicBezTo>
                <a:cubicBezTo>
                  <a:pt x="12805" y="5433"/>
                  <a:pt x="12777" y="5501"/>
                  <a:pt x="12455" y="5646"/>
                </a:cubicBezTo>
                <a:cubicBezTo>
                  <a:pt x="11969" y="5867"/>
                  <a:pt x="11818" y="6571"/>
                  <a:pt x="12078" y="7408"/>
                </a:cubicBezTo>
                <a:cubicBezTo>
                  <a:pt x="12183" y="7748"/>
                  <a:pt x="12227" y="8050"/>
                  <a:pt x="12174" y="8080"/>
                </a:cubicBezTo>
                <a:cubicBezTo>
                  <a:pt x="12122" y="8111"/>
                  <a:pt x="11884" y="8085"/>
                  <a:pt x="11648" y="8020"/>
                </a:cubicBezTo>
                <a:cubicBezTo>
                  <a:pt x="10912" y="7821"/>
                  <a:pt x="9218" y="7881"/>
                  <a:pt x="8346" y="8138"/>
                </a:cubicBezTo>
                <a:cubicBezTo>
                  <a:pt x="7908" y="8266"/>
                  <a:pt x="7502" y="8344"/>
                  <a:pt x="7445" y="8311"/>
                </a:cubicBezTo>
                <a:cubicBezTo>
                  <a:pt x="7387" y="8277"/>
                  <a:pt x="7427" y="8093"/>
                  <a:pt x="7532" y="7902"/>
                </a:cubicBezTo>
                <a:cubicBezTo>
                  <a:pt x="7636" y="7711"/>
                  <a:pt x="7722" y="7493"/>
                  <a:pt x="7722" y="7417"/>
                </a:cubicBezTo>
                <a:cubicBezTo>
                  <a:pt x="7722" y="7341"/>
                  <a:pt x="7845" y="7115"/>
                  <a:pt x="7996" y="6914"/>
                </a:cubicBezTo>
                <a:cubicBezTo>
                  <a:pt x="8375" y="6412"/>
                  <a:pt x="8372" y="5599"/>
                  <a:pt x="7990" y="5215"/>
                </a:cubicBezTo>
                <a:cubicBezTo>
                  <a:pt x="7756" y="4981"/>
                  <a:pt x="7713" y="4819"/>
                  <a:pt x="7745" y="4286"/>
                </a:cubicBezTo>
                <a:cubicBezTo>
                  <a:pt x="7782" y="3687"/>
                  <a:pt x="7815" y="3628"/>
                  <a:pt x="8198" y="3468"/>
                </a:cubicBezTo>
                <a:cubicBezTo>
                  <a:pt x="8761" y="3234"/>
                  <a:pt x="8726" y="2932"/>
                  <a:pt x="8091" y="2553"/>
                </a:cubicBezTo>
                <a:cubicBezTo>
                  <a:pt x="7592" y="2255"/>
                  <a:pt x="7580" y="2234"/>
                  <a:pt x="7790" y="2015"/>
                </a:cubicBezTo>
                <a:cubicBezTo>
                  <a:pt x="8000" y="1796"/>
                  <a:pt x="7994" y="1779"/>
                  <a:pt x="7666" y="1662"/>
                </a:cubicBezTo>
                <a:cubicBezTo>
                  <a:pt x="7478" y="1594"/>
                  <a:pt x="7136" y="1540"/>
                  <a:pt x="6907" y="1540"/>
                </a:cubicBezTo>
                <a:cubicBezTo>
                  <a:pt x="6377" y="1540"/>
                  <a:pt x="6270" y="1433"/>
                  <a:pt x="6529" y="1163"/>
                </a:cubicBezTo>
                <a:cubicBezTo>
                  <a:pt x="7050" y="619"/>
                  <a:pt x="6302" y="46"/>
                  <a:pt x="5184" y="2"/>
                </a:cubicBezTo>
                <a:close/>
                <a:moveTo>
                  <a:pt x="6640" y="8646"/>
                </a:moveTo>
                <a:cubicBezTo>
                  <a:pt x="6920" y="8623"/>
                  <a:pt x="6940" y="8806"/>
                  <a:pt x="6695" y="9194"/>
                </a:cubicBezTo>
                <a:cubicBezTo>
                  <a:pt x="6289" y="9835"/>
                  <a:pt x="6257" y="9858"/>
                  <a:pt x="6058" y="9631"/>
                </a:cubicBezTo>
                <a:cubicBezTo>
                  <a:pt x="5959" y="9519"/>
                  <a:pt x="5690" y="9353"/>
                  <a:pt x="5460" y="9262"/>
                </a:cubicBezTo>
                <a:cubicBezTo>
                  <a:pt x="4976" y="9071"/>
                  <a:pt x="5029" y="8863"/>
                  <a:pt x="5560" y="8863"/>
                </a:cubicBezTo>
                <a:cubicBezTo>
                  <a:pt x="5761" y="8863"/>
                  <a:pt x="6081" y="8807"/>
                  <a:pt x="6273" y="8739"/>
                </a:cubicBezTo>
                <a:cubicBezTo>
                  <a:pt x="6424" y="8684"/>
                  <a:pt x="6546" y="8654"/>
                  <a:pt x="6640" y="8646"/>
                </a:cubicBezTo>
                <a:close/>
                <a:moveTo>
                  <a:pt x="13895" y="9442"/>
                </a:moveTo>
                <a:cubicBezTo>
                  <a:pt x="13911" y="9440"/>
                  <a:pt x="13929" y="9441"/>
                  <a:pt x="13949" y="9445"/>
                </a:cubicBezTo>
                <a:cubicBezTo>
                  <a:pt x="14054" y="9469"/>
                  <a:pt x="14471" y="9552"/>
                  <a:pt x="14876" y="9631"/>
                </a:cubicBezTo>
                <a:cubicBezTo>
                  <a:pt x="15624" y="9777"/>
                  <a:pt x="15879" y="9976"/>
                  <a:pt x="15401" y="10040"/>
                </a:cubicBezTo>
                <a:cubicBezTo>
                  <a:pt x="15238" y="10062"/>
                  <a:pt x="14950" y="10351"/>
                  <a:pt x="14654" y="10791"/>
                </a:cubicBezTo>
                <a:cubicBezTo>
                  <a:pt x="13956" y="11825"/>
                  <a:pt x="13871" y="11782"/>
                  <a:pt x="13804" y="10364"/>
                </a:cubicBezTo>
                <a:cubicBezTo>
                  <a:pt x="13771" y="9659"/>
                  <a:pt x="13784" y="9457"/>
                  <a:pt x="13895" y="944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Happy…">
            <a:extLst>
              <a:ext uri="{FF2B5EF4-FFF2-40B4-BE49-F238E27FC236}">
                <a16:creationId xmlns:a16="http://schemas.microsoft.com/office/drawing/2014/main" id="{768ACBD1-EA0B-485A-A4F0-9DD905C250CC}"/>
              </a:ext>
            </a:extLst>
          </p:cNvPr>
          <p:cNvSpPr txBox="1">
            <a:spLocks/>
          </p:cNvSpPr>
          <p:nvPr/>
        </p:nvSpPr>
        <p:spPr>
          <a:xfrm>
            <a:off x="751526" y="4296615"/>
            <a:ext cx="11260310" cy="3240359"/>
          </a:xfrm>
          <a:prstGeom prst="rect">
            <a:avLst/>
          </a:prstGeom>
          <a:ln w="12700">
            <a:solidFill>
              <a:schemeClr val="tx2">
                <a:lumMod val="1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889000" marR="0" indent="-889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47000"/>
              <a:buFontTx/>
              <a:buBlip>
                <a:blip r:embed="rId4"/>
              </a:buBlip>
              <a:tabLst/>
              <a:defRPr sz="6400" b="0" i="0" u="none" strike="noStrike" cap="none" spc="0" baseline="0"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1778000" marR="0" indent="-889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47000"/>
              <a:buFontTx/>
              <a:buBlip>
                <a:blip r:embed="rId4"/>
              </a:buBlip>
              <a:tabLst/>
              <a:defRPr sz="6400" b="0" i="0" u="none" strike="noStrike" cap="none" spc="0" baseline="0"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2667000" marR="0" indent="-889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47000"/>
              <a:buFontTx/>
              <a:buBlip>
                <a:blip r:embed="rId4"/>
              </a:buBlip>
              <a:tabLst/>
              <a:defRPr sz="6400" b="0" i="0" u="none" strike="noStrike" cap="none" spc="0" baseline="0"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3556000" marR="0" indent="-889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47000"/>
              <a:buFontTx/>
              <a:buBlip>
                <a:blip r:embed="rId4"/>
              </a:buBlip>
              <a:tabLst/>
              <a:defRPr sz="6400" b="0" i="0" u="none" strike="noStrike" cap="none" spc="0" baseline="0"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4445000" marR="0" indent="-889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47000"/>
              <a:buFontTx/>
              <a:buBlip>
                <a:blip r:embed="rId4"/>
              </a:buBlip>
              <a:tabLst/>
              <a:defRPr sz="6400" b="0" i="0" u="none" strike="noStrike" cap="none" spc="0" baseline="0"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5334000" marR="0" indent="-889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47000"/>
              <a:buFontTx/>
              <a:buBlip>
                <a:blip r:embed="rId4"/>
              </a:buBlip>
              <a:tabLst/>
              <a:defRPr sz="6400" b="0" i="0" u="none" strike="noStrike" cap="none" spc="0" baseline="0"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6223000" marR="0" indent="-889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47000"/>
              <a:buFontTx/>
              <a:buBlip>
                <a:blip r:embed="rId4"/>
              </a:buBlip>
              <a:tabLst/>
              <a:defRPr sz="6400" b="0" i="0" u="none" strike="noStrike" cap="none" spc="0" baseline="0"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7112000" marR="0" indent="-889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47000"/>
              <a:buFontTx/>
              <a:buBlip>
                <a:blip r:embed="rId4"/>
              </a:buBlip>
              <a:tabLst/>
              <a:defRPr sz="6400" b="0" i="0" u="none" strike="noStrike" cap="none" spc="0" baseline="0"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8001000" marR="0" indent="-889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47000"/>
              <a:buFontTx/>
              <a:buBlip>
                <a:blip r:embed="rId4"/>
              </a:buBlip>
              <a:tabLst/>
              <a:defRPr sz="6400" b="0" i="0" u="none" strike="noStrike" cap="none" spc="0" baseline="0">
                <a:solidFill>
                  <a:srgbClr val="858585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marL="0" indent="0" algn="ctr" defTabSz="693419" hangingPunct="1">
              <a:spcBef>
                <a:spcPts val="0"/>
              </a:spcBef>
              <a:buSzTx/>
              <a:buFontTx/>
              <a:buNone/>
              <a:defRPr sz="11843">
                <a:solidFill>
                  <a:srgbClr val="5A554C"/>
                </a:solidFill>
                <a:latin typeface="KG HAPPY"/>
                <a:ea typeface="KG HAPPY"/>
                <a:cs typeface="KG HAPPY"/>
                <a:sym typeface="KG HAPPY"/>
              </a:defRPr>
            </a:pPr>
            <a:r>
              <a:rPr lang="en-US" sz="8000" dirty="0">
                <a:solidFill>
                  <a:srgbClr val="5A554C"/>
                </a:solidFill>
                <a:latin typeface="Angsana New" panose="02020603050405020304" pitchFamily="18" charset="-34"/>
                <a:ea typeface="KG HAPPY"/>
                <a:cs typeface="Angsana New" panose="02020603050405020304" pitchFamily="18" charset="-34"/>
                <a:sym typeface="KG HAPPY"/>
              </a:rPr>
              <a:t>The Lord is my Shepherd </a:t>
            </a:r>
          </a:p>
          <a:p>
            <a:pPr marL="0" indent="0" algn="ctr" defTabSz="693419" hangingPunct="1">
              <a:spcBef>
                <a:spcPts val="0"/>
              </a:spcBef>
              <a:buSzTx/>
              <a:buFontTx/>
              <a:buNone/>
              <a:defRPr sz="11843">
                <a:solidFill>
                  <a:srgbClr val="5A554C"/>
                </a:solidFill>
                <a:latin typeface="KG HAPPY"/>
                <a:ea typeface="KG HAPPY"/>
                <a:cs typeface="KG HAPPY"/>
                <a:sym typeface="KG HAPPY"/>
              </a:defRPr>
            </a:pPr>
            <a:r>
              <a:rPr lang="en-US" sz="8000" dirty="0">
                <a:solidFill>
                  <a:srgbClr val="5A554C"/>
                </a:solidFill>
                <a:latin typeface="Angsana New" panose="02020603050405020304" pitchFamily="18" charset="-34"/>
                <a:ea typeface="KG HAPPY"/>
                <a:cs typeface="Angsana New" panose="02020603050405020304" pitchFamily="18" charset="-34"/>
                <a:sym typeface="KG HAPPY"/>
              </a:rPr>
              <a:t>- Psalm 23:1A-</a:t>
            </a:r>
          </a:p>
        </p:txBody>
      </p:sp>
    </p:spTree>
    <p:extLst>
      <p:ext uri="{BB962C8B-B14F-4D97-AF65-F5344CB8AC3E}">
        <p14:creationId xmlns:p14="http://schemas.microsoft.com/office/powerpoint/2010/main" val="26093494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lkitab penuh c’rita Tuhan…"/>
          <p:cNvSpPr txBox="1">
            <a:spLocks noGrp="1"/>
          </p:cNvSpPr>
          <p:nvPr>
            <p:ph type="body" sz="quarter" idx="1"/>
          </p:nvPr>
        </p:nvSpPr>
        <p:spPr>
          <a:xfrm>
            <a:off x="1056184" y="3003144"/>
            <a:ext cx="10632923" cy="5379625"/>
          </a:xfrm>
          <a:prstGeom prst="rect">
            <a:avLst/>
          </a:prstGeom>
        </p:spPr>
        <p:txBody>
          <a:bodyPr/>
          <a:lstStyle/>
          <a:p>
            <a:pPr>
              <a:defRPr sz="5800">
                <a:solidFill>
                  <a:srgbClr val="383A3D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Alkitab penuh c’rita Tuhan</a:t>
            </a:r>
          </a:p>
          <a:p>
            <a:pPr>
              <a:defRPr sz="5800">
                <a:solidFill>
                  <a:srgbClr val="383A3D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C’rita indah, c’rita indah</a:t>
            </a:r>
          </a:p>
          <a:p>
            <a:pPr>
              <a:defRPr sz="5800">
                <a:solidFill>
                  <a:srgbClr val="383A3D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Alkitab penuh c’rita Tuhan</a:t>
            </a:r>
          </a:p>
          <a:p>
            <a:pPr>
              <a:defRPr sz="5800">
                <a:solidFill>
                  <a:srgbClr val="383A3D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Aku mau mendengarkan</a:t>
            </a:r>
          </a:p>
        </p:txBody>
      </p:sp>
      <p:sp>
        <p:nvSpPr>
          <p:cNvPr id="153" name="Alkitab"/>
          <p:cNvSpPr txBox="1"/>
          <p:nvPr/>
        </p:nvSpPr>
        <p:spPr>
          <a:xfrm>
            <a:off x="4423286" y="1193031"/>
            <a:ext cx="3898719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10000"/>
              </a:lnSpc>
              <a:defRPr sz="6900" spc="-276">
                <a:solidFill>
                  <a:srgbClr val="585858"/>
                </a:solidFill>
                <a:latin typeface="KG HAPPY Solid"/>
                <a:ea typeface="KG HAPPY Solid"/>
                <a:cs typeface="KG HAPPY Solid"/>
                <a:sym typeface="KG HAPPY Solid"/>
              </a:defRPr>
            </a:lvl1pPr>
          </a:lstStyle>
          <a:p>
            <a:r>
              <a:t>Alkitab</a:t>
            </a:r>
          </a:p>
        </p:txBody>
      </p:sp>
      <p:pic>
        <p:nvPicPr>
          <p:cNvPr id="154" name="alk.jpg" descr="alk.jpg"/>
          <p:cNvPicPr>
            <a:picLocks noChangeAspect="1"/>
          </p:cNvPicPr>
          <p:nvPr/>
        </p:nvPicPr>
        <p:blipFill>
          <a:blip r:embed="rId3" cstate="print"/>
          <a:srcRect l="9254" t="5855" r="9110" b="7919"/>
          <a:stretch>
            <a:fillRect/>
          </a:stretch>
        </p:blipFill>
        <p:spPr>
          <a:xfrm>
            <a:off x="3127571" y="7111746"/>
            <a:ext cx="6490149" cy="685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535" extrusionOk="0">
                <a:moveTo>
                  <a:pt x="5184" y="2"/>
                </a:moveTo>
                <a:cubicBezTo>
                  <a:pt x="5024" y="-4"/>
                  <a:pt x="4857" y="1"/>
                  <a:pt x="4685" y="18"/>
                </a:cubicBezTo>
                <a:cubicBezTo>
                  <a:pt x="3150" y="170"/>
                  <a:pt x="1494" y="985"/>
                  <a:pt x="1494" y="1589"/>
                </a:cubicBezTo>
                <a:cubicBezTo>
                  <a:pt x="1494" y="1681"/>
                  <a:pt x="1302" y="1863"/>
                  <a:pt x="1068" y="1993"/>
                </a:cubicBezTo>
                <a:cubicBezTo>
                  <a:pt x="808" y="2138"/>
                  <a:pt x="523" y="2458"/>
                  <a:pt x="338" y="2815"/>
                </a:cubicBezTo>
                <a:cubicBezTo>
                  <a:pt x="69" y="3334"/>
                  <a:pt x="30" y="3584"/>
                  <a:pt x="7" y="5029"/>
                </a:cubicBezTo>
                <a:cubicBezTo>
                  <a:pt x="-16" y="6448"/>
                  <a:pt x="12" y="6706"/>
                  <a:pt x="223" y="7034"/>
                </a:cubicBezTo>
                <a:cubicBezTo>
                  <a:pt x="529" y="7508"/>
                  <a:pt x="1161" y="7827"/>
                  <a:pt x="1624" y="7740"/>
                </a:cubicBezTo>
                <a:cubicBezTo>
                  <a:pt x="1873" y="7693"/>
                  <a:pt x="2038" y="7743"/>
                  <a:pt x="2202" y="7913"/>
                </a:cubicBezTo>
                <a:cubicBezTo>
                  <a:pt x="2327" y="8044"/>
                  <a:pt x="2620" y="8263"/>
                  <a:pt x="2852" y="8398"/>
                </a:cubicBezTo>
                <a:cubicBezTo>
                  <a:pt x="3304" y="8662"/>
                  <a:pt x="3304" y="8862"/>
                  <a:pt x="2852" y="8867"/>
                </a:cubicBezTo>
                <a:cubicBezTo>
                  <a:pt x="2251" y="8874"/>
                  <a:pt x="1628" y="9276"/>
                  <a:pt x="1185" y="9944"/>
                </a:cubicBezTo>
                <a:cubicBezTo>
                  <a:pt x="801" y="10524"/>
                  <a:pt x="769" y="10626"/>
                  <a:pt x="929" y="10793"/>
                </a:cubicBezTo>
                <a:cubicBezTo>
                  <a:pt x="1030" y="10898"/>
                  <a:pt x="1113" y="11174"/>
                  <a:pt x="1113" y="11407"/>
                </a:cubicBezTo>
                <a:cubicBezTo>
                  <a:pt x="1113" y="11676"/>
                  <a:pt x="1204" y="11907"/>
                  <a:pt x="1366" y="12046"/>
                </a:cubicBezTo>
                <a:cubicBezTo>
                  <a:pt x="1704" y="12335"/>
                  <a:pt x="1723" y="13330"/>
                  <a:pt x="1397" y="13638"/>
                </a:cubicBezTo>
                <a:cubicBezTo>
                  <a:pt x="1273" y="13755"/>
                  <a:pt x="1192" y="13944"/>
                  <a:pt x="1216" y="14059"/>
                </a:cubicBezTo>
                <a:cubicBezTo>
                  <a:pt x="1243" y="14193"/>
                  <a:pt x="1141" y="14308"/>
                  <a:pt x="932" y="14383"/>
                </a:cubicBezTo>
                <a:cubicBezTo>
                  <a:pt x="651" y="14484"/>
                  <a:pt x="624" y="14541"/>
                  <a:pt x="726" y="14794"/>
                </a:cubicBezTo>
                <a:cubicBezTo>
                  <a:pt x="821" y="15031"/>
                  <a:pt x="794" y="15119"/>
                  <a:pt x="590" y="15248"/>
                </a:cubicBezTo>
                <a:cubicBezTo>
                  <a:pt x="337" y="15408"/>
                  <a:pt x="337" y="15409"/>
                  <a:pt x="590" y="16188"/>
                </a:cubicBezTo>
                <a:cubicBezTo>
                  <a:pt x="730" y="16617"/>
                  <a:pt x="839" y="17050"/>
                  <a:pt x="832" y="17149"/>
                </a:cubicBezTo>
                <a:cubicBezTo>
                  <a:pt x="792" y="17689"/>
                  <a:pt x="891" y="18009"/>
                  <a:pt x="1175" y="18258"/>
                </a:cubicBezTo>
                <a:cubicBezTo>
                  <a:pt x="1374" y="18432"/>
                  <a:pt x="1651" y="18981"/>
                  <a:pt x="1918" y="19734"/>
                </a:cubicBezTo>
                <a:lnTo>
                  <a:pt x="2343" y="20931"/>
                </a:lnTo>
                <a:lnTo>
                  <a:pt x="3030" y="20871"/>
                </a:lnTo>
                <a:cubicBezTo>
                  <a:pt x="5088" y="20691"/>
                  <a:pt x="7909" y="20920"/>
                  <a:pt x="9691" y="21410"/>
                </a:cubicBezTo>
                <a:cubicBezTo>
                  <a:pt x="10368" y="21596"/>
                  <a:pt x="10549" y="21590"/>
                  <a:pt x="13504" y="21288"/>
                </a:cubicBezTo>
                <a:cubicBezTo>
                  <a:pt x="14722" y="21163"/>
                  <a:pt x="16149" y="21106"/>
                  <a:pt x="17457" y="21132"/>
                </a:cubicBezTo>
                <a:lnTo>
                  <a:pt x="19504" y="21172"/>
                </a:lnTo>
                <a:lnTo>
                  <a:pt x="19855" y="19811"/>
                </a:lnTo>
                <a:cubicBezTo>
                  <a:pt x="20057" y="19027"/>
                  <a:pt x="20279" y="18425"/>
                  <a:pt x="20380" y="18389"/>
                </a:cubicBezTo>
                <a:cubicBezTo>
                  <a:pt x="20635" y="18296"/>
                  <a:pt x="20865" y="17414"/>
                  <a:pt x="20686" y="17211"/>
                </a:cubicBezTo>
                <a:cubicBezTo>
                  <a:pt x="20557" y="17064"/>
                  <a:pt x="20661" y="16467"/>
                  <a:pt x="21015" y="15327"/>
                </a:cubicBezTo>
                <a:cubicBezTo>
                  <a:pt x="21058" y="15186"/>
                  <a:pt x="20989" y="15115"/>
                  <a:pt x="20785" y="15087"/>
                </a:cubicBezTo>
                <a:cubicBezTo>
                  <a:pt x="20467" y="15045"/>
                  <a:pt x="20450" y="14873"/>
                  <a:pt x="20631" y="13589"/>
                </a:cubicBezTo>
                <a:cubicBezTo>
                  <a:pt x="20727" y="12904"/>
                  <a:pt x="20402" y="11679"/>
                  <a:pt x="19856" y="10660"/>
                </a:cubicBezTo>
                <a:cubicBezTo>
                  <a:pt x="19463" y="9927"/>
                  <a:pt x="19336" y="9846"/>
                  <a:pt x="18520" y="9802"/>
                </a:cubicBezTo>
                <a:cubicBezTo>
                  <a:pt x="17926" y="9770"/>
                  <a:pt x="17825" y="9730"/>
                  <a:pt x="17825" y="9527"/>
                </a:cubicBezTo>
                <a:cubicBezTo>
                  <a:pt x="17825" y="9221"/>
                  <a:pt x="19289" y="8447"/>
                  <a:pt x="20047" y="8351"/>
                </a:cubicBezTo>
                <a:cubicBezTo>
                  <a:pt x="20921" y="8240"/>
                  <a:pt x="21571" y="7436"/>
                  <a:pt x="21581" y="6689"/>
                </a:cubicBezTo>
                <a:cubicBezTo>
                  <a:pt x="21584" y="6440"/>
                  <a:pt x="21516" y="6197"/>
                  <a:pt x="21362" y="5988"/>
                </a:cubicBezTo>
                <a:cubicBezTo>
                  <a:pt x="21215" y="5790"/>
                  <a:pt x="21143" y="5429"/>
                  <a:pt x="21132" y="4829"/>
                </a:cubicBezTo>
                <a:cubicBezTo>
                  <a:pt x="21119" y="4118"/>
                  <a:pt x="21046" y="3829"/>
                  <a:pt x="20739" y="3261"/>
                </a:cubicBezTo>
                <a:cubicBezTo>
                  <a:pt x="20418" y="2669"/>
                  <a:pt x="20257" y="2515"/>
                  <a:pt x="19665" y="2232"/>
                </a:cubicBezTo>
                <a:cubicBezTo>
                  <a:pt x="18081" y="1474"/>
                  <a:pt x="16137" y="1396"/>
                  <a:pt x="14213" y="2012"/>
                </a:cubicBezTo>
                <a:cubicBezTo>
                  <a:pt x="13502" y="2240"/>
                  <a:pt x="12895" y="2367"/>
                  <a:pt x="12719" y="2325"/>
                </a:cubicBezTo>
                <a:cubicBezTo>
                  <a:pt x="12466" y="2265"/>
                  <a:pt x="12424" y="2301"/>
                  <a:pt x="12424" y="2566"/>
                </a:cubicBezTo>
                <a:cubicBezTo>
                  <a:pt x="12424" y="2736"/>
                  <a:pt x="12484" y="2982"/>
                  <a:pt x="12557" y="3111"/>
                </a:cubicBezTo>
                <a:cubicBezTo>
                  <a:pt x="12667" y="3304"/>
                  <a:pt x="12640" y="3361"/>
                  <a:pt x="12405" y="3443"/>
                </a:cubicBezTo>
                <a:lnTo>
                  <a:pt x="12121" y="3543"/>
                </a:lnTo>
                <a:lnTo>
                  <a:pt x="12463" y="3824"/>
                </a:lnTo>
                <a:cubicBezTo>
                  <a:pt x="12760" y="4068"/>
                  <a:pt x="12805" y="4194"/>
                  <a:pt x="12805" y="4796"/>
                </a:cubicBezTo>
                <a:cubicBezTo>
                  <a:pt x="12805" y="5433"/>
                  <a:pt x="12777" y="5501"/>
                  <a:pt x="12455" y="5646"/>
                </a:cubicBezTo>
                <a:cubicBezTo>
                  <a:pt x="11969" y="5867"/>
                  <a:pt x="11818" y="6571"/>
                  <a:pt x="12078" y="7408"/>
                </a:cubicBezTo>
                <a:cubicBezTo>
                  <a:pt x="12183" y="7748"/>
                  <a:pt x="12227" y="8050"/>
                  <a:pt x="12174" y="8080"/>
                </a:cubicBezTo>
                <a:cubicBezTo>
                  <a:pt x="12122" y="8111"/>
                  <a:pt x="11884" y="8085"/>
                  <a:pt x="11648" y="8020"/>
                </a:cubicBezTo>
                <a:cubicBezTo>
                  <a:pt x="10912" y="7821"/>
                  <a:pt x="9218" y="7881"/>
                  <a:pt x="8346" y="8138"/>
                </a:cubicBezTo>
                <a:cubicBezTo>
                  <a:pt x="7908" y="8266"/>
                  <a:pt x="7502" y="8344"/>
                  <a:pt x="7445" y="8311"/>
                </a:cubicBezTo>
                <a:cubicBezTo>
                  <a:pt x="7387" y="8277"/>
                  <a:pt x="7427" y="8093"/>
                  <a:pt x="7532" y="7902"/>
                </a:cubicBezTo>
                <a:cubicBezTo>
                  <a:pt x="7636" y="7711"/>
                  <a:pt x="7722" y="7493"/>
                  <a:pt x="7722" y="7417"/>
                </a:cubicBezTo>
                <a:cubicBezTo>
                  <a:pt x="7722" y="7341"/>
                  <a:pt x="7845" y="7115"/>
                  <a:pt x="7996" y="6914"/>
                </a:cubicBezTo>
                <a:cubicBezTo>
                  <a:pt x="8375" y="6412"/>
                  <a:pt x="8372" y="5599"/>
                  <a:pt x="7990" y="5215"/>
                </a:cubicBezTo>
                <a:cubicBezTo>
                  <a:pt x="7756" y="4981"/>
                  <a:pt x="7713" y="4819"/>
                  <a:pt x="7745" y="4286"/>
                </a:cubicBezTo>
                <a:cubicBezTo>
                  <a:pt x="7782" y="3687"/>
                  <a:pt x="7815" y="3628"/>
                  <a:pt x="8198" y="3468"/>
                </a:cubicBezTo>
                <a:cubicBezTo>
                  <a:pt x="8761" y="3234"/>
                  <a:pt x="8726" y="2932"/>
                  <a:pt x="8091" y="2553"/>
                </a:cubicBezTo>
                <a:cubicBezTo>
                  <a:pt x="7592" y="2255"/>
                  <a:pt x="7580" y="2234"/>
                  <a:pt x="7790" y="2015"/>
                </a:cubicBezTo>
                <a:cubicBezTo>
                  <a:pt x="8000" y="1796"/>
                  <a:pt x="7994" y="1779"/>
                  <a:pt x="7666" y="1662"/>
                </a:cubicBezTo>
                <a:cubicBezTo>
                  <a:pt x="7478" y="1594"/>
                  <a:pt x="7136" y="1540"/>
                  <a:pt x="6907" y="1540"/>
                </a:cubicBezTo>
                <a:cubicBezTo>
                  <a:pt x="6377" y="1540"/>
                  <a:pt x="6270" y="1433"/>
                  <a:pt x="6529" y="1163"/>
                </a:cubicBezTo>
                <a:cubicBezTo>
                  <a:pt x="7050" y="619"/>
                  <a:pt x="6302" y="46"/>
                  <a:pt x="5184" y="2"/>
                </a:cubicBezTo>
                <a:close/>
                <a:moveTo>
                  <a:pt x="6640" y="8646"/>
                </a:moveTo>
                <a:cubicBezTo>
                  <a:pt x="6920" y="8623"/>
                  <a:pt x="6940" y="8806"/>
                  <a:pt x="6695" y="9194"/>
                </a:cubicBezTo>
                <a:cubicBezTo>
                  <a:pt x="6289" y="9835"/>
                  <a:pt x="6257" y="9858"/>
                  <a:pt x="6058" y="9631"/>
                </a:cubicBezTo>
                <a:cubicBezTo>
                  <a:pt x="5959" y="9519"/>
                  <a:pt x="5690" y="9353"/>
                  <a:pt x="5460" y="9262"/>
                </a:cubicBezTo>
                <a:cubicBezTo>
                  <a:pt x="4976" y="9071"/>
                  <a:pt x="5029" y="8863"/>
                  <a:pt x="5560" y="8863"/>
                </a:cubicBezTo>
                <a:cubicBezTo>
                  <a:pt x="5761" y="8863"/>
                  <a:pt x="6081" y="8807"/>
                  <a:pt x="6273" y="8739"/>
                </a:cubicBezTo>
                <a:cubicBezTo>
                  <a:pt x="6424" y="8684"/>
                  <a:pt x="6546" y="8654"/>
                  <a:pt x="6640" y="8646"/>
                </a:cubicBezTo>
                <a:close/>
                <a:moveTo>
                  <a:pt x="13895" y="9442"/>
                </a:moveTo>
                <a:cubicBezTo>
                  <a:pt x="13911" y="9440"/>
                  <a:pt x="13929" y="9441"/>
                  <a:pt x="13949" y="9445"/>
                </a:cubicBezTo>
                <a:cubicBezTo>
                  <a:pt x="14054" y="9469"/>
                  <a:pt x="14471" y="9552"/>
                  <a:pt x="14876" y="9631"/>
                </a:cubicBezTo>
                <a:cubicBezTo>
                  <a:pt x="15624" y="9777"/>
                  <a:pt x="15879" y="9976"/>
                  <a:pt x="15401" y="10040"/>
                </a:cubicBezTo>
                <a:cubicBezTo>
                  <a:pt x="15238" y="10062"/>
                  <a:pt x="14950" y="10351"/>
                  <a:pt x="14654" y="10791"/>
                </a:cubicBezTo>
                <a:cubicBezTo>
                  <a:pt x="13956" y="11825"/>
                  <a:pt x="13871" y="11782"/>
                  <a:pt x="13804" y="10364"/>
                </a:cubicBezTo>
                <a:cubicBezTo>
                  <a:pt x="13771" y="9659"/>
                  <a:pt x="13784" y="9457"/>
                  <a:pt x="13895" y="944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Happy…"/>
          <p:cNvSpPr txBox="1">
            <a:spLocks noGrp="1"/>
          </p:cNvSpPr>
          <p:nvPr>
            <p:ph type="body" sz="quarter" idx="4294967295"/>
          </p:nvPr>
        </p:nvSpPr>
        <p:spPr>
          <a:xfrm>
            <a:off x="598712" y="1961456"/>
            <a:ext cx="11260310" cy="4909069"/>
          </a:xfrm>
          <a:prstGeom prst="rect">
            <a:avLst/>
          </a:prstGeom>
        </p:spPr>
        <p:txBody>
          <a:bodyPr anchor="t"/>
          <a:lstStyle/>
          <a:p>
            <a:pPr marL="0" indent="0" algn="ctr" defTabSz="693419">
              <a:spcBef>
                <a:spcPts val="0"/>
              </a:spcBef>
              <a:buSzTx/>
              <a:buNone/>
              <a:defRPr sz="11843">
                <a:solidFill>
                  <a:srgbClr val="5A554C"/>
                </a:solidFill>
                <a:latin typeface="KG HAPPY"/>
                <a:ea typeface="KG HAPPY"/>
                <a:cs typeface="KG HAPPY"/>
                <a:sym typeface="KG HAPPY"/>
              </a:defRPr>
            </a:pPr>
            <a:r>
              <a:rPr lang="en-US" dirty="0"/>
              <a:t>Bible Story Time</a:t>
            </a:r>
            <a:r>
              <a:rPr dirty="0"/>
              <a:t>! </a:t>
            </a:r>
          </a:p>
        </p:txBody>
      </p:sp>
      <p:pic>
        <p:nvPicPr>
          <p:cNvPr id="3" name="alk.jpg" descr="alk.jpg"/>
          <p:cNvPicPr>
            <a:picLocks noChangeAspect="1"/>
          </p:cNvPicPr>
          <p:nvPr/>
        </p:nvPicPr>
        <p:blipFill>
          <a:blip r:embed="rId3" cstate="print"/>
          <a:srcRect l="9254" t="5855" r="9110" b="7919"/>
          <a:stretch>
            <a:fillRect/>
          </a:stretch>
        </p:blipFill>
        <p:spPr>
          <a:xfrm>
            <a:off x="2758952" y="5705872"/>
            <a:ext cx="6490149" cy="6855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535" extrusionOk="0">
                <a:moveTo>
                  <a:pt x="5184" y="2"/>
                </a:moveTo>
                <a:cubicBezTo>
                  <a:pt x="5024" y="-4"/>
                  <a:pt x="4857" y="1"/>
                  <a:pt x="4685" y="18"/>
                </a:cubicBezTo>
                <a:cubicBezTo>
                  <a:pt x="3150" y="170"/>
                  <a:pt x="1494" y="985"/>
                  <a:pt x="1494" y="1589"/>
                </a:cubicBezTo>
                <a:cubicBezTo>
                  <a:pt x="1494" y="1681"/>
                  <a:pt x="1302" y="1863"/>
                  <a:pt x="1068" y="1993"/>
                </a:cubicBezTo>
                <a:cubicBezTo>
                  <a:pt x="808" y="2138"/>
                  <a:pt x="523" y="2458"/>
                  <a:pt x="338" y="2815"/>
                </a:cubicBezTo>
                <a:cubicBezTo>
                  <a:pt x="69" y="3334"/>
                  <a:pt x="30" y="3584"/>
                  <a:pt x="7" y="5029"/>
                </a:cubicBezTo>
                <a:cubicBezTo>
                  <a:pt x="-16" y="6448"/>
                  <a:pt x="12" y="6706"/>
                  <a:pt x="223" y="7034"/>
                </a:cubicBezTo>
                <a:cubicBezTo>
                  <a:pt x="529" y="7508"/>
                  <a:pt x="1161" y="7827"/>
                  <a:pt x="1624" y="7740"/>
                </a:cubicBezTo>
                <a:cubicBezTo>
                  <a:pt x="1873" y="7693"/>
                  <a:pt x="2038" y="7743"/>
                  <a:pt x="2202" y="7913"/>
                </a:cubicBezTo>
                <a:cubicBezTo>
                  <a:pt x="2327" y="8044"/>
                  <a:pt x="2620" y="8263"/>
                  <a:pt x="2852" y="8398"/>
                </a:cubicBezTo>
                <a:cubicBezTo>
                  <a:pt x="3304" y="8662"/>
                  <a:pt x="3304" y="8862"/>
                  <a:pt x="2852" y="8867"/>
                </a:cubicBezTo>
                <a:cubicBezTo>
                  <a:pt x="2251" y="8874"/>
                  <a:pt x="1628" y="9276"/>
                  <a:pt x="1185" y="9944"/>
                </a:cubicBezTo>
                <a:cubicBezTo>
                  <a:pt x="801" y="10524"/>
                  <a:pt x="769" y="10626"/>
                  <a:pt x="929" y="10793"/>
                </a:cubicBezTo>
                <a:cubicBezTo>
                  <a:pt x="1030" y="10898"/>
                  <a:pt x="1113" y="11174"/>
                  <a:pt x="1113" y="11407"/>
                </a:cubicBezTo>
                <a:cubicBezTo>
                  <a:pt x="1113" y="11676"/>
                  <a:pt x="1204" y="11907"/>
                  <a:pt x="1366" y="12046"/>
                </a:cubicBezTo>
                <a:cubicBezTo>
                  <a:pt x="1704" y="12335"/>
                  <a:pt x="1723" y="13330"/>
                  <a:pt x="1397" y="13638"/>
                </a:cubicBezTo>
                <a:cubicBezTo>
                  <a:pt x="1273" y="13755"/>
                  <a:pt x="1192" y="13944"/>
                  <a:pt x="1216" y="14059"/>
                </a:cubicBezTo>
                <a:cubicBezTo>
                  <a:pt x="1243" y="14193"/>
                  <a:pt x="1141" y="14308"/>
                  <a:pt x="932" y="14383"/>
                </a:cubicBezTo>
                <a:cubicBezTo>
                  <a:pt x="651" y="14484"/>
                  <a:pt x="624" y="14541"/>
                  <a:pt x="726" y="14794"/>
                </a:cubicBezTo>
                <a:cubicBezTo>
                  <a:pt x="821" y="15031"/>
                  <a:pt x="794" y="15119"/>
                  <a:pt x="590" y="15248"/>
                </a:cubicBezTo>
                <a:cubicBezTo>
                  <a:pt x="337" y="15408"/>
                  <a:pt x="337" y="15409"/>
                  <a:pt x="590" y="16188"/>
                </a:cubicBezTo>
                <a:cubicBezTo>
                  <a:pt x="730" y="16617"/>
                  <a:pt x="839" y="17050"/>
                  <a:pt x="832" y="17149"/>
                </a:cubicBezTo>
                <a:cubicBezTo>
                  <a:pt x="792" y="17689"/>
                  <a:pt x="891" y="18009"/>
                  <a:pt x="1175" y="18258"/>
                </a:cubicBezTo>
                <a:cubicBezTo>
                  <a:pt x="1374" y="18432"/>
                  <a:pt x="1651" y="18981"/>
                  <a:pt x="1918" y="19734"/>
                </a:cubicBezTo>
                <a:lnTo>
                  <a:pt x="2343" y="20931"/>
                </a:lnTo>
                <a:lnTo>
                  <a:pt x="3030" y="20871"/>
                </a:lnTo>
                <a:cubicBezTo>
                  <a:pt x="5088" y="20691"/>
                  <a:pt x="7909" y="20920"/>
                  <a:pt x="9691" y="21410"/>
                </a:cubicBezTo>
                <a:cubicBezTo>
                  <a:pt x="10368" y="21596"/>
                  <a:pt x="10549" y="21590"/>
                  <a:pt x="13504" y="21288"/>
                </a:cubicBezTo>
                <a:cubicBezTo>
                  <a:pt x="14722" y="21163"/>
                  <a:pt x="16149" y="21106"/>
                  <a:pt x="17457" y="21132"/>
                </a:cubicBezTo>
                <a:lnTo>
                  <a:pt x="19504" y="21172"/>
                </a:lnTo>
                <a:lnTo>
                  <a:pt x="19855" y="19811"/>
                </a:lnTo>
                <a:cubicBezTo>
                  <a:pt x="20057" y="19027"/>
                  <a:pt x="20279" y="18425"/>
                  <a:pt x="20380" y="18389"/>
                </a:cubicBezTo>
                <a:cubicBezTo>
                  <a:pt x="20635" y="18296"/>
                  <a:pt x="20865" y="17414"/>
                  <a:pt x="20686" y="17211"/>
                </a:cubicBezTo>
                <a:cubicBezTo>
                  <a:pt x="20557" y="17064"/>
                  <a:pt x="20661" y="16467"/>
                  <a:pt x="21015" y="15327"/>
                </a:cubicBezTo>
                <a:cubicBezTo>
                  <a:pt x="21058" y="15186"/>
                  <a:pt x="20989" y="15115"/>
                  <a:pt x="20785" y="15087"/>
                </a:cubicBezTo>
                <a:cubicBezTo>
                  <a:pt x="20467" y="15045"/>
                  <a:pt x="20450" y="14873"/>
                  <a:pt x="20631" y="13589"/>
                </a:cubicBezTo>
                <a:cubicBezTo>
                  <a:pt x="20727" y="12904"/>
                  <a:pt x="20402" y="11679"/>
                  <a:pt x="19856" y="10660"/>
                </a:cubicBezTo>
                <a:cubicBezTo>
                  <a:pt x="19463" y="9927"/>
                  <a:pt x="19336" y="9846"/>
                  <a:pt x="18520" y="9802"/>
                </a:cubicBezTo>
                <a:cubicBezTo>
                  <a:pt x="17926" y="9770"/>
                  <a:pt x="17825" y="9730"/>
                  <a:pt x="17825" y="9527"/>
                </a:cubicBezTo>
                <a:cubicBezTo>
                  <a:pt x="17825" y="9221"/>
                  <a:pt x="19289" y="8447"/>
                  <a:pt x="20047" y="8351"/>
                </a:cubicBezTo>
                <a:cubicBezTo>
                  <a:pt x="20921" y="8240"/>
                  <a:pt x="21571" y="7436"/>
                  <a:pt x="21581" y="6689"/>
                </a:cubicBezTo>
                <a:cubicBezTo>
                  <a:pt x="21584" y="6440"/>
                  <a:pt x="21516" y="6197"/>
                  <a:pt x="21362" y="5988"/>
                </a:cubicBezTo>
                <a:cubicBezTo>
                  <a:pt x="21215" y="5790"/>
                  <a:pt x="21143" y="5429"/>
                  <a:pt x="21132" y="4829"/>
                </a:cubicBezTo>
                <a:cubicBezTo>
                  <a:pt x="21119" y="4118"/>
                  <a:pt x="21046" y="3829"/>
                  <a:pt x="20739" y="3261"/>
                </a:cubicBezTo>
                <a:cubicBezTo>
                  <a:pt x="20418" y="2669"/>
                  <a:pt x="20257" y="2515"/>
                  <a:pt x="19665" y="2232"/>
                </a:cubicBezTo>
                <a:cubicBezTo>
                  <a:pt x="18081" y="1474"/>
                  <a:pt x="16137" y="1396"/>
                  <a:pt x="14213" y="2012"/>
                </a:cubicBezTo>
                <a:cubicBezTo>
                  <a:pt x="13502" y="2240"/>
                  <a:pt x="12895" y="2367"/>
                  <a:pt x="12719" y="2325"/>
                </a:cubicBezTo>
                <a:cubicBezTo>
                  <a:pt x="12466" y="2265"/>
                  <a:pt x="12424" y="2301"/>
                  <a:pt x="12424" y="2566"/>
                </a:cubicBezTo>
                <a:cubicBezTo>
                  <a:pt x="12424" y="2736"/>
                  <a:pt x="12484" y="2982"/>
                  <a:pt x="12557" y="3111"/>
                </a:cubicBezTo>
                <a:cubicBezTo>
                  <a:pt x="12667" y="3304"/>
                  <a:pt x="12640" y="3361"/>
                  <a:pt x="12405" y="3443"/>
                </a:cubicBezTo>
                <a:lnTo>
                  <a:pt x="12121" y="3543"/>
                </a:lnTo>
                <a:lnTo>
                  <a:pt x="12463" y="3824"/>
                </a:lnTo>
                <a:cubicBezTo>
                  <a:pt x="12760" y="4068"/>
                  <a:pt x="12805" y="4194"/>
                  <a:pt x="12805" y="4796"/>
                </a:cubicBezTo>
                <a:cubicBezTo>
                  <a:pt x="12805" y="5433"/>
                  <a:pt x="12777" y="5501"/>
                  <a:pt x="12455" y="5646"/>
                </a:cubicBezTo>
                <a:cubicBezTo>
                  <a:pt x="11969" y="5867"/>
                  <a:pt x="11818" y="6571"/>
                  <a:pt x="12078" y="7408"/>
                </a:cubicBezTo>
                <a:cubicBezTo>
                  <a:pt x="12183" y="7748"/>
                  <a:pt x="12227" y="8050"/>
                  <a:pt x="12174" y="8080"/>
                </a:cubicBezTo>
                <a:cubicBezTo>
                  <a:pt x="12122" y="8111"/>
                  <a:pt x="11884" y="8085"/>
                  <a:pt x="11648" y="8020"/>
                </a:cubicBezTo>
                <a:cubicBezTo>
                  <a:pt x="10912" y="7821"/>
                  <a:pt x="9218" y="7881"/>
                  <a:pt x="8346" y="8138"/>
                </a:cubicBezTo>
                <a:cubicBezTo>
                  <a:pt x="7908" y="8266"/>
                  <a:pt x="7502" y="8344"/>
                  <a:pt x="7445" y="8311"/>
                </a:cubicBezTo>
                <a:cubicBezTo>
                  <a:pt x="7387" y="8277"/>
                  <a:pt x="7427" y="8093"/>
                  <a:pt x="7532" y="7902"/>
                </a:cubicBezTo>
                <a:cubicBezTo>
                  <a:pt x="7636" y="7711"/>
                  <a:pt x="7722" y="7493"/>
                  <a:pt x="7722" y="7417"/>
                </a:cubicBezTo>
                <a:cubicBezTo>
                  <a:pt x="7722" y="7341"/>
                  <a:pt x="7845" y="7115"/>
                  <a:pt x="7996" y="6914"/>
                </a:cubicBezTo>
                <a:cubicBezTo>
                  <a:pt x="8375" y="6412"/>
                  <a:pt x="8372" y="5599"/>
                  <a:pt x="7990" y="5215"/>
                </a:cubicBezTo>
                <a:cubicBezTo>
                  <a:pt x="7756" y="4981"/>
                  <a:pt x="7713" y="4819"/>
                  <a:pt x="7745" y="4286"/>
                </a:cubicBezTo>
                <a:cubicBezTo>
                  <a:pt x="7782" y="3687"/>
                  <a:pt x="7815" y="3628"/>
                  <a:pt x="8198" y="3468"/>
                </a:cubicBezTo>
                <a:cubicBezTo>
                  <a:pt x="8761" y="3234"/>
                  <a:pt x="8726" y="2932"/>
                  <a:pt x="8091" y="2553"/>
                </a:cubicBezTo>
                <a:cubicBezTo>
                  <a:pt x="7592" y="2255"/>
                  <a:pt x="7580" y="2234"/>
                  <a:pt x="7790" y="2015"/>
                </a:cubicBezTo>
                <a:cubicBezTo>
                  <a:pt x="8000" y="1796"/>
                  <a:pt x="7994" y="1779"/>
                  <a:pt x="7666" y="1662"/>
                </a:cubicBezTo>
                <a:cubicBezTo>
                  <a:pt x="7478" y="1594"/>
                  <a:pt x="7136" y="1540"/>
                  <a:pt x="6907" y="1540"/>
                </a:cubicBezTo>
                <a:cubicBezTo>
                  <a:pt x="6377" y="1540"/>
                  <a:pt x="6270" y="1433"/>
                  <a:pt x="6529" y="1163"/>
                </a:cubicBezTo>
                <a:cubicBezTo>
                  <a:pt x="7050" y="619"/>
                  <a:pt x="6302" y="46"/>
                  <a:pt x="5184" y="2"/>
                </a:cubicBezTo>
                <a:close/>
                <a:moveTo>
                  <a:pt x="6640" y="8646"/>
                </a:moveTo>
                <a:cubicBezTo>
                  <a:pt x="6920" y="8623"/>
                  <a:pt x="6940" y="8806"/>
                  <a:pt x="6695" y="9194"/>
                </a:cubicBezTo>
                <a:cubicBezTo>
                  <a:pt x="6289" y="9835"/>
                  <a:pt x="6257" y="9858"/>
                  <a:pt x="6058" y="9631"/>
                </a:cubicBezTo>
                <a:cubicBezTo>
                  <a:pt x="5959" y="9519"/>
                  <a:pt x="5690" y="9353"/>
                  <a:pt x="5460" y="9262"/>
                </a:cubicBezTo>
                <a:cubicBezTo>
                  <a:pt x="4976" y="9071"/>
                  <a:pt x="5029" y="8863"/>
                  <a:pt x="5560" y="8863"/>
                </a:cubicBezTo>
                <a:cubicBezTo>
                  <a:pt x="5761" y="8863"/>
                  <a:pt x="6081" y="8807"/>
                  <a:pt x="6273" y="8739"/>
                </a:cubicBezTo>
                <a:cubicBezTo>
                  <a:pt x="6424" y="8684"/>
                  <a:pt x="6546" y="8654"/>
                  <a:pt x="6640" y="8646"/>
                </a:cubicBezTo>
                <a:close/>
                <a:moveTo>
                  <a:pt x="13895" y="9442"/>
                </a:moveTo>
                <a:cubicBezTo>
                  <a:pt x="13911" y="9440"/>
                  <a:pt x="13929" y="9441"/>
                  <a:pt x="13949" y="9445"/>
                </a:cubicBezTo>
                <a:cubicBezTo>
                  <a:pt x="14054" y="9469"/>
                  <a:pt x="14471" y="9552"/>
                  <a:pt x="14876" y="9631"/>
                </a:cubicBezTo>
                <a:cubicBezTo>
                  <a:pt x="15624" y="9777"/>
                  <a:pt x="15879" y="9976"/>
                  <a:pt x="15401" y="10040"/>
                </a:cubicBezTo>
                <a:cubicBezTo>
                  <a:pt x="15238" y="10062"/>
                  <a:pt x="14950" y="10351"/>
                  <a:pt x="14654" y="10791"/>
                </a:cubicBezTo>
                <a:cubicBezTo>
                  <a:pt x="13956" y="11825"/>
                  <a:pt x="13871" y="11782"/>
                  <a:pt x="13804" y="10364"/>
                </a:cubicBezTo>
                <a:cubicBezTo>
                  <a:pt x="13771" y="9659"/>
                  <a:pt x="13784" y="9457"/>
                  <a:pt x="13895" y="944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B0977-8332-409A-97CA-CD624A47D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87" t="19484" r="38931" b="14563"/>
          <a:stretch/>
        </p:blipFill>
        <p:spPr>
          <a:xfrm>
            <a:off x="2902968" y="6425952"/>
            <a:ext cx="5904656" cy="4824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5EDBAF-F71A-4633-98DE-56AE2C41DE16}"/>
              </a:ext>
            </a:extLst>
          </p:cNvPr>
          <p:cNvSpPr txBox="1"/>
          <p:nvPr/>
        </p:nvSpPr>
        <p:spPr>
          <a:xfrm>
            <a:off x="2902968" y="1745432"/>
            <a:ext cx="5904656" cy="3642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Marker Felt"/>
              </a:rPr>
              <a:t>SIN ?? DOSA??</a:t>
            </a:r>
            <a:endParaRPr kumimoji="0" lang="en-SG" sz="56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41526774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and Clipart Clipart">
            <a:extLst>
              <a:ext uri="{FF2B5EF4-FFF2-40B4-BE49-F238E27FC236}">
                <a16:creationId xmlns:a16="http://schemas.microsoft.com/office/drawing/2014/main" id="{BA2251B9-5766-4A7E-8966-F4DD4C06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0" y="989719"/>
            <a:ext cx="4178052" cy="31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BAE88C03-F57C-49CB-9DC5-82E632EE1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7" t="-20807" r="9574" b="-20807"/>
          <a:stretch/>
        </p:blipFill>
        <p:spPr bwMode="auto">
          <a:xfrm>
            <a:off x="1097270" y="7041917"/>
            <a:ext cx="4178052" cy="66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77179DB-5774-4E4F-9951-B39ABC41A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0" y="4676370"/>
            <a:ext cx="4178052" cy="278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Thumbs up sign outline">
            <a:extLst>
              <a:ext uri="{FF2B5EF4-FFF2-40B4-BE49-F238E27FC236}">
                <a16:creationId xmlns:a16="http://schemas.microsoft.com/office/drawing/2014/main" id="{FDED6174-C156-4111-9897-925F48B63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1360" y="4356330"/>
            <a:ext cx="3424007" cy="3424007"/>
          </a:xfrm>
          <a:prstGeom prst="rect">
            <a:avLst/>
          </a:prstGeom>
        </p:spPr>
      </p:pic>
      <p:pic>
        <p:nvPicPr>
          <p:cNvPr id="5" name="Graphic 4" descr="Thumbs Down outline">
            <a:extLst>
              <a:ext uri="{FF2B5EF4-FFF2-40B4-BE49-F238E27FC236}">
                <a16:creationId xmlns:a16="http://schemas.microsoft.com/office/drawing/2014/main" id="{3FF5EF5F-A918-40AF-84EB-E9D9CD5E88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79832" y="4359778"/>
            <a:ext cx="3504394" cy="35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0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8C7F1-D993-49B3-BC6D-73BD8F1A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5" y="593304"/>
            <a:ext cx="16513835" cy="123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89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kidscorner-webassets.imgix.net/images/terrene/the-story-of-jonah-766x432.png?fit=clip&amp;ixlib=php-1.1.0&amp;q=80&amp;w=766&amp;s=c7d2116eef3f6f3f5b5468c0a1606d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36868" name="AutoShape 4" descr="https://kidscorner-webassets.imgix.net/images/terrene/the-story-of-jonah-766x432.png?fit=clip&amp;ixlib=php-1.1.0&amp;q=80&amp;w=766&amp;s=c7d2116eef3f6f3f5b5468c0a1606d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36870" name="AutoShape 6" descr="data:image/jpeg;base64,/9j/4AAQSkZJRgABAQAAAQABAAD/2wCEAA4LDBUVEA0NFRUVFRUPDw8NDRANEBUVEQ8PGRUdGhkVGRgdICwwHR8pIBgYJjUyKS0uPjIyHS83OzYvOiswMToBDw8PExITHRMTHzsqJSU4Li8uNzIuLi46LjUuLi44Ljo1Ljo3NS4uOS44Li41NTUuLi8tLS0uLS0tLS0tLS0tLf/AABEIAKgBKwMBIgACEQEDEQH/xAAbAAEAAwEBAQEAAAAAAAAAAAAAAQMEAgUGB//EADcQAAIBAgIHBQYFBQEAAAAAAAABAgMRMVEEEhMhQWGhFHKBkbEFIkJScdEGYpLB4TI0gqLwI//EABkBAAMBAQEAAAAAAAAAAAAAAAABAgMEBf/EADARAAIBAwMCAwcEAwEAAAAAAAABAgMREiExUQRBInGhExRCYbHh8IGRwdEyUmIj/9oADAMBAAIRAxEAPwD5lK2BJ3eOUvNDWj8v+x6Z5FzgJFu0XyobbkvMdlyK74ONWWT8mTqSyOts8upO25dQ0Fd8HGzll6EOEsmWqssmSqsea8B2QXlwUOLyfkyDUpJ4NEtBiLPlGNpPE4dJcHY26kcv2OHRXBv1E4lKZj2b5E7J5o0ulL6nDTWO4nErI4UEuZ0AAAADAAAAAAAAAAAAAAAB3Gm3y7wCbscBJvA0RpJY7zvArElyRnVKWVu8dbG+LXkXAeKJyZknozW+LvywZnaadmmnlI9MiUVLc0n3iXDguNVrc8wG6WjReF11RU9FfCS8micGXnEzA0dllmuv2J7LL5l1Fi+B5x5AAKJAIckuJw6uSFcLMsIuli0UuTfE5FcrEv2kSNosmUgLjxRdtFzO41cpWMwC4sUbo1nxs+6WRnF8fCR5ydjpVHx3lKZDp8HohmWFbn4SL41E+TLUkzNxaDpxfLunDpPhv6FwCyEpMyuLWKsQazlwi+H6dwseC1PkzAudHJnLpS5Csx5IrB3spZdUTspcvMVmO6KwWqi+LR2qUVzHixZIoSbwLI0nx3epdgClEhyIjBLBePEk4lUiufdOHWfBJdQukFmy4Gd1JZ+gVSWfoGSHgzQClVXxSfQ7VWL5BdCxZ2ACiQABAAAAHn7R8jhyb4kAwOqyAAbsrhtqUlfRAFe15Da8upn7WHJoqM+CwFW0fIbR5IXtofiH7Cf4y0FaqLijtO+BcZxlszOUJR3RIAKJB0pNfY5AAaIaQ1jgaYVYywe/I84FKTRDhFnqAwQrSjg7rKW9F0dLXxRf+O8tTRm6b7amkFS0iGdvBk7eHzLqVdck4vgsBVt48LvupnLrPhH9T/ZCyQYS4LyJTjHFpepmlOTxlblFW/kpk4LF7/q2+hMppfcuNO+n0NE9KXwq/OW5FDryeNvpwKpVo8It95lTqt4JLu/yYSrx5v5HTDppf628/wAuaNq+QddLG3+JkbbxBk+ofZG66VfEzV2mOT6EdpXyszAj20+fQv3enx6s1x0iLxuvQtTT3reszzzqnUcXuw4rgy4V38RnPpVvDc9BNrDcWxq5+cSiMlJJrBknWnwcLj2ZqUk8CTJe2BdGr83mWpckOPBaAmnvTTQKIPLALI03x3epznVcrJ1W+DL1FLgSOwsuDz5xcXZ/8iDbVpqS5rBmOUXF2asziqU3B/I9CjVU18+5AAMzYExlZ/sQBp21Qmk1ZmhO6uCmMrEuo+SOlVo2u9zjdCV9Ni1tLEqdR8Nxw3fEGUqre2htChFb6sOTzYuAZXubJW2FzQluS5FdCGs+Sx+uRsUUvudVCOjlycfUzV1HgqUG+R1qRW9v9W5FdTSOEf1fYzSk27ttscq0VpHUmFCctZafX7GuVeKw3/RWRU9Ik8El1ZSDF1pvvby/LnRHp6ce1/P8sdSnJ4tvx3HIBk3fc2StogAAGAAAAAAAAAAd05NO19z9S/XlmZDRF3SZ00JfCcnUQ+I715ZkXZANzmOoTlF3i7ejNC0p/L1MoGm1sJxT3RojFLAkAZAAAwBEoqSs1ckCDbVGeWjLg2u9vOHo8lhZ91/c1gydGD7W8jaPUVF3v5nnNNbmmgb5xUlZ/wAr6GGUbNrJ2OepScPI66NZVPk0QQTFXaWbS8z0IxUVZK3qKnTc7hVrKnbS9zzyD0ga+7/9en3Mfe/+fX7HnJN4Jvul0NHk8fdXXyNZzOairvwXFlKhFayf8EvqZy0iv5CSjHJIyVarluwWWf1IqVHJ78OCyODKpVy8MdjajQx8U9X9PuAAYnSAAAAAAAAAAAAAAAAAAAACyk8V4lZdoz9/6xa/cuk/GjKsrwf7nQNGqskQ4R/5ndY87JFALtmuZOzj/wAwswyR0ACiQAAAAAAAAAAYKjvKT/Mzeeczm6nZI6uk3k/IJ2aeTubqc1JXWPFcUYQmY06jgzoq0lUW+x6IMO1l8z9SJTk8W36G/vEeDm91l3a9TTUrqO5b30RllJyd27sgHPOpKe51U6UYbb8gAEGoPS9m+xdI0pa1OCjTvbbVm4weerubl4K3M+g/DvsCjKhS02vFVHVWvSpT30oU7vVbj8Ta3791mtx9WkkkkkkkklFWSWSRtCjdXkctXqLPGO58Y/wbUt/cwvlsZJfq1/2M0vwnpSdtpo1m7Rcqk05P6ah93OUYxlUk1GMIylKUtyjFK7b5WPj/AMYpThoGlRlGdNOtCMoXl7zaespLdb3bfXPhc6cIq9vUinVqSkk36I+Y0rRp0a1XR6iSnSkozUXdb0pJp8U00/EqN2lOdWhS0+coykqnYZyu9pNwhrxlO+5vVdr8bK+9O+E52rM64u6137+YAAigAEgEATOLi2niiAatowTuroAEABJdoy9++SZXCnKWC8eCNlOCirceLzNqMG5KXZGHUVFGLj3Z2ADtPPAAAAAAAAAAAAAAAAAGKtHVm+e9eJtKdIp3jdYx6oxrQyjp2NqE8Z67PT+jIADiPSAAAAAAAEEgAP1L2U49i0DVw7Jo9vpqRKPaXtrR9FTU569ThQpNSqPvcIrm+p8VoXt/StHo06EJQcKbls1VhrNJu+re6dr4ZfSyMVVxqf8Au504Tq1ZbWjSoSjCjC39atuabvuW/DPd0Otp4dzjj03ibk9PkfXaP+L6Eo/+tKrB5UtWrDzeq+h8tp2mqc9Jp0NpS0arU23Z3N6rqXu5OOEd++yuluNctI9mbJUVo+ktxX9zGpCNWcuMtXWatyaMNSro8YtUadaUnu2umyg9mvyU4K2tzk3bgr7yJybWrRpCEYvSLXnt9fuZteWoqV/dU5VbfnlFRb8orqcgGRuAAAwAAAg7jTlLBN8+BCk1hbyVw5SeMm/FjVu5Dy7W/X+i1aO+Mox8TtRpRxafjfojKSk27JXeRanFbR/fUhwk95v9EkbYVYt6scsmkWFNGlq73i1a2SLjsg5NXlucFRRUrQ1QABZAAAAAAAAAAAAAAAAAAAABmrUfjj4x+xmPSOJ0oyxW/OO5nPOhfWJ00+psrT1/PUwgvloz+Fp/UqlTksYv1RzyhKO6OuNWEtmcggEFkgABgAAAAAAACAESAdRhJ4Jv0Ba7A2lqzkF8dGfxO3JYl8KUY4LfnLezaNCb30MJdTCO2v5yY40pSwTtngi6OjfM/CH3NINlQgt9Tml1M3toVxoRXC/1Z2klgkiQaqKWyMZSlL/J3AAKEACYxbwARAs8maI0ksd76HZWJLkZAASWAAAAAAAAAAAAAAAAAAAAQ4p4pPvJHDoRfC3dZYCXFPdDU5R2ZQ9GjnLoyHo35un8mgEeyhwaKvUXxfQzdl59P5HZuf8Ar/JpAexp8erH7xU59F/Rn7L+bp/IWjL5n5I0APYw4F7ep/t9ClaNHOT8V9jpUI5dSwlJvBXKVOC7EurUfxM4UIrBRXgjosVKXJHaori2+hai+xk5LuUA0qEciVFZLyRWIszKDXYWDEWZkBrsLBiPMyWZ2qcnwt3jQAxFkVxpJY7/AELEAUlYlu4AACMbsRrxzKAY3OnEu2qyZDq8ioBcdkd7R8htHyOAILIt2vIlTTKQO4sUaUDOm1gWRqfNhnHEdxYlgLIKEsJO+W5PyLNlHmViyHJLczgudFZsjYvMLMMkVAs2Uvr4nOpLJisO6OQTZ5PyGq8n5ABAO1Tk+RZGkuLv0HZiyRQkWRpN47i9JLBWA8SXLg4jSiuZ2gRKUY4tLxK2J1ZIKJaTFYXfRFUtKk8El1YnJFKnJmwOSWLS7zsedKrJ4yfnY4sT7T5FKlyz0XWiviX+O/0OHpMc35MzKjJ/C/Hd6na0WXFpebDKT7Dxgt2XdqjlLyX3I7VHJ+S+5C0RcZPySOuzR5+a+w/GL/zC0mPNeB0q0H8S6o57NDJ+ZPZ4ZPzYeL5C8HzLFKLwafiiSns0Mn5k9nisHNd2Q9eCbR59C0FaptYTn5p+qJ1ZfO/0x+wxWXJ5wAMDqAAAAAAAAAAAAAAXQ0iSx95fmx8wAvbYTSe5ohpEXj7r/Nh5ly34AGsW2tTGpFR2AAKMwABgAAIDmVSMcWly4+RTLSl8Kb5vcgDOUmnY3jTTV2USryfGyyjuKgCG7miSWwLYUZS4WWctwBUVdkzk4q6L1o0Vvk79Ed60Y/0r9KJBT8OxkryV2RtuXUjbPJABkx4onbcup0qseaADJhijpSTwaJALTuZtWYAAC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39938" name="AutoShape 2" descr="https://www.iconspng.com/images/man-kneeling-in-prayer-silhouette/man-kneeling-in-prayer-silhouet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7" name="Picture 2" descr="https://i.pinimg.com/originals/82/96/39/82963931b929ce350cfdda7fbe7660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016" y="2465512"/>
            <a:ext cx="6611962" cy="8057778"/>
          </a:xfrm>
          <a:prstGeom prst="rect">
            <a:avLst/>
          </a:prstGeom>
          <a:noFill/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 cstate="print">
            <a:alphaModFix amt="16074"/>
          </a:blip>
          <a:srcRect l="23749" t="25875" r="23679" b="25988"/>
          <a:stretch>
            <a:fillRect/>
          </a:stretch>
        </p:blipFill>
        <p:spPr>
          <a:xfrm>
            <a:off x="454696" y="665312"/>
            <a:ext cx="12673408" cy="1160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7" h="21544" extrusionOk="0">
                <a:moveTo>
                  <a:pt x="15257" y="0"/>
                </a:moveTo>
                <a:cubicBezTo>
                  <a:pt x="13427" y="-16"/>
                  <a:pt x="11664" y="1076"/>
                  <a:pt x="10871" y="2943"/>
                </a:cubicBezTo>
                <a:cubicBezTo>
                  <a:pt x="10645" y="3476"/>
                  <a:pt x="10390" y="3911"/>
                  <a:pt x="10305" y="3911"/>
                </a:cubicBezTo>
                <a:cubicBezTo>
                  <a:pt x="10219" y="3911"/>
                  <a:pt x="9965" y="3476"/>
                  <a:pt x="9739" y="2943"/>
                </a:cubicBezTo>
                <a:cubicBezTo>
                  <a:pt x="9241" y="1771"/>
                  <a:pt x="8114" y="626"/>
                  <a:pt x="7123" y="287"/>
                </a:cubicBezTo>
                <a:cubicBezTo>
                  <a:pt x="6721" y="150"/>
                  <a:pt x="5892" y="39"/>
                  <a:pt x="5281" y="40"/>
                </a:cubicBezTo>
                <a:cubicBezTo>
                  <a:pt x="1878" y="47"/>
                  <a:pt x="-525" y="3772"/>
                  <a:pt x="98" y="8075"/>
                </a:cubicBezTo>
                <a:cubicBezTo>
                  <a:pt x="774" y="12741"/>
                  <a:pt x="3826" y="17160"/>
                  <a:pt x="8795" y="20665"/>
                </a:cubicBezTo>
                <a:cubicBezTo>
                  <a:pt x="9469" y="21141"/>
                  <a:pt x="10123" y="21536"/>
                  <a:pt x="10248" y="21543"/>
                </a:cubicBezTo>
                <a:cubicBezTo>
                  <a:pt x="10981" y="21584"/>
                  <a:pt x="15199" y="18130"/>
                  <a:pt x="16752" y="16217"/>
                </a:cubicBezTo>
                <a:cubicBezTo>
                  <a:pt x="19599" y="12711"/>
                  <a:pt x="21075" y="8469"/>
                  <a:pt x="20523" y="5378"/>
                </a:cubicBezTo>
                <a:cubicBezTo>
                  <a:pt x="20107" y="3054"/>
                  <a:pt x="19062" y="1446"/>
                  <a:pt x="17382" y="547"/>
                </a:cubicBezTo>
                <a:cubicBezTo>
                  <a:pt x="16699" y="182"/>
                  <a:pt x="15973" y="6"/>
                  <a:pt x="15257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kitab"/>
          <p:cNvSpPr txBox="1"/>
          <p:nvPr/>
        </p:nvSpPr>
        <p:spPr>
          <a:xfrm>
            <a:off x="3342202" y="762851"/>
            <a:ext cx="4464496" cy="138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110000"/>
              </a:lnSpc>
              <a:defRPr sz="6900" spc="-276">
                <a:solidFill>
                  <a:srgbClr val="585858"/>
                </a:solidFill>
                <a:latin typeface="KG HAPPY Solid"/>
                <a:ea typeface="KG HAPPY Solid"/>
                <a:cs typeface="KG HAPPY Solid"/>
                <a:sym typeface="KG HAPPY Solid"/>
              </a:defRPr>
            </a:lvl1pPr>
          </a:lstStyle>
          <a:p>
            <a:r>
              <a:rPr lang="en-US" sz="8000" b="1" dirty="0"/>
              <a:t>Zacchaeus</a:t>
            </a:r>
            <a:endParaRPr b="1" dirty="0"/>
          </a:p>
        </p:txBody>
      </p:sp>
      <p:pic>
        <p:nvPicPr>
          <p:cNvPr id="6" name="Picture 2" descr="Jesus said to him, ‘Today, a person has been saved in this house. This man is a Jew also. I have come to seek and to save the lost.’ – Slide 8">
            <a:extLst>
              <a:ext uri="{FF2B5EF4-FFF2-40B4-BE49-F238E27FC236}">
                <a16:creationId xmlns:a16="http://schemas.microsoft.com/office/drawing/2014/main" id="{DFAC0CC8-8DD9-4CF6-9659-010712CEB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28177" r="58978" b="17679"/>
          <a:stretch/>
        </p:blipFill>
        <p:spPr bwMode="auto">
          <a:xfrm>
            <a:off x="2982162" y="2416202"/>
            <a:ext cx="5184576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E1CFB3-0010-44C5-A1FF-A75F9232B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06" y="9723447"/>
            <a:ext cx="3742275" cy="3549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2E7FD-4E78-4257-883B-E9EE4DA4F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99" y="9737239"/>
            <a:ext cx="3646798" cy="3458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647CF5-6B09-47AD-B0D5-14ED8AE7B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115" y="9737239"/>
            <a:ext cx="3646799" cy="34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613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4830</TotalTime>
  <Words>105</Words>
  <Application>Microsoft Office PowerPoint</Application>
  <PresentationFormat>Custom</PresentationFormat>
  <Paragraphs>24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Angsana New</vt:lpstr>
      <vt:lpstr>Arial</vt:lpstr>
      <vt:lpstr>Arial Unicode MS</vt:lpstr>
      <vt:lpstr>Helvetica Neue</vt:lpstr>
      <vt:lpstr>KG HAPPY</vt:lpstr>
      <vt:lpstr>KG HAPPY Solid</vt:lpstr>
      <vt:lpstr>Marker Felt</vt:lpstr>
      <vt:lpstr>GraphPaper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JUJU</dc:creator>
  <cp:lastModifiedBy>Ronal</cp:lastModifiedBy>
  <cp:revision>67</cp:revision>
  <dcterms:modified xsi:type="dcterms:W3CDTF">2021-03-06T14:43:32Z</dcterms:modified>
</cp:coreProperties>
</file>