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92"/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33"/>
  </p:normalViewPr>
  <p:slideViewPr>
    <p:cSldViewPr snapToGrid="0" snapToObjects="1">
      <p:cViewPr>
        <p:scale>
          <a:sx n="170" d="100"/>
          <a:sy n="170" d="100"/>
        </p:scale>
        <p:origin x="1088" y="-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300-BD94-2D45-9225-341CD3850BE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FC27-09DD-7B4D-AD0E-27445AA02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9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300-BD94-2D45-9225-341CD3850BE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FC27-09DD-7B4D-AD0E-27445AA02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05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300-BD94-2D45-9225-341CD3850BE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FC27-09DD-7B4D-AD0E-27445AA02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36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300-BD94-2D45-9225-341CD3850BE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FC27-09DD-7B4D-AD0E-27445AA02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00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300-BD94-2D45-9225-341CD3850BE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FC27-09DD-7B4D-AD0E-27445AA02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1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300-BD94-2D45-9225-341CD3850BE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FC27-09DD-7B4D-AD0E-27445AA02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8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300-BD94-2D45-9225-341CD3850BE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FC27-09DD-7B4D-AD0E-27445AA02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05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300-BD94-2D45-9225-341CD3850BE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FC27-09DD-7B4D-AD0E-27445AA02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609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300-BD94-2D45-9225-341CD3850BE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FC27-09DD-7B4D-AD0E-27445AA02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804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300-BD94-2D45-9225-341CD3850BE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FC27-09DD-7B4D-AD0E-27445AA02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8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300-BD94-2D45-9225-341CD3850BE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FC27-09DD-7B4D-AD0E-27445AA02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80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16300-BD94-2D45-9225-341CD3850BED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EFC27-09DD-7B4D-AD0E-27445AA02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0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D287AE3-98B9-4B4E-8231-D14FD87108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593337"/>
              </p:ext>
            </p:extLst>
          </p:nvPr>
        </p:nvGraphicFramePr>
        <p:xfrm>
          <a:off x="317504" y="5954245"/>
          <a:ext cx="6261099" cy="6990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1623">
                  <a:extLst>
                    <a:ext uri="{9D8B030D-6E8A-4147-A177-3AD203B41FA5}">
                      <a16:colId xmlns:a16="http://schemas.microsoft.com/office/drawing/2014/main" val="1942012582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827381390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3012213383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3934490957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3735831512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605356079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1355461354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1788509369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3696730873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952143576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2763004424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2315146116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4014064258"/>
                    </a:ext>
                  </a:extLst>
                </a:gridCol>
              </a:tblGrid>
              <a:tr h="34954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a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b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c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d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e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f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g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h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Comic Sans MS" panose="030F0902030302020204" pitchFamily="66" charset="0"/>
                        </a:rPr>
                        <a:t>i</a:t>
                      </a:r>
                      <a:endParaRPr lang="en-US" sz="1400" dirty="0">
                        <a:latin typeface="Comic Sans MS" panose="030F0902030302020204" pitchFamily="66" charset="0"/>
                      </a:endParaRP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j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k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l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m</a:t>
                      </a:r>
                    </a:p>
                  </a:txBody>
                  <a:tcPr marL="132080" marR="132080" marT="66040" marB="66040"/>
                </a:tc>
                <a:extLst>
                  <a:ext uri="{0D108BD9-81ED-4DB2-BD59-A6C34878D82A}">
                    <a16:rowId xmlns:a16="http://schemas.microsoft.com/office/drawing/2014/main" val="2838221026"/>
                  </a:ext>
                </a:extLst>
              </a:tr>
              <a:tr h="34954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1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2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3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4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5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6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7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8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9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10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11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12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13</a:t>
                      </a:r>
                    </a:p>
                  </a:txBody>
                  <a:tcPr marL="132080" marR="132080" marT="66040" marB="66040"/>
                </a:tc>
                <a:extLst>
                  <a:ext uri="{0D108BD9-81ED-4DB2-BD59-A6C34878D82A}">
                    <a16:rowId xmlns:a16="http://schemas.microsoft.com/office/drawing/2014/main" val="326035859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989D0A1-038F-C940-BEB9-B366A06907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64036"/>
              </p:ext>
            </p:extLst>
          </p:nvPr>
        </p:nvGraphicFramePr>
        <p:xfrm>
          <a:off x="317501" y="6768964"/>
          <a:ext cx="6261099" cy="699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1623">
                  <a:extLst>
                    <a:ext uri="{9D8B030D-6E8A-4147-A177-3AD203B41FA5}">
                      <a16:colId xmlns:a16="http://schemas.microsoft.com/office/drawing/2014/main" val="3808216328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1955688446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3769048494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3504162871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1949284186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417601628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757617854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271718193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2233116070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2087329616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3311515903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3679142370"/>
                    </a:ext>
                  </a:extLst>
                </a:gridCol>
                <a:gridCol w="481623">
                  <a:extLst>
                    <a:ext uri="{9D8B030D-6E8A-4147-A177-3AD203B41FA5}">
                      <a16:colId xmlns:a16="http://schemas.microsoft.com/office/drawing/2014/main" val="3123821696"/>
                    </a:ext>
                  </a:extLst>
                </a:gridCol>
              </a:tblGrid>
              <a:tr h="34991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n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o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p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q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r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s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t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u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v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w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x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y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z</a:t>
                      </a:r>
                    </a:p>
                  </a:txBody>
                  <a:tcPr marL="132080" marR="132080" marT="66040" marB="66040"/>
                </a:tc>
                <a:extLst>
                  <a:ext uri="{0D108BD9-81ED-4DB2-BD59-A6C34878D82A}">
                    <a16:rowId xmlns:a16="http://schemas.microsoft.com/office/drawing/2014/main" val="2070930328"/>
                  </a:ext>
                </a:extLst>
              </a:tr>
              <a:tr h="34991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14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15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16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17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18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19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20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21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22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23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24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25</a:t>
                      </a:r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902030302020204" pitchFamily="66" charset="0"/>
                        </a:rPr>
                        <a:t>26</a:t>
                      </a:r>
                    </a:p>
                  </a:txBody>
                  <a:tcPr marL="132080" marR="132080" marT="66040" marB="66040"/>
                </a:tc>
                <a:extLst>
                  <a:ext uri="{0D108BD9-81ED-4DB2-BD59-A6C34878D82A}">
                    <a16:rowId xmlns:a16="http://schemas.microsoft.com/office/drawing/2014/main" val="34578503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3272D8B-8345-8945-B180-40FB6C3EEF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49990"/>
              </p:ext>
            </p:extLst>
          </p:nvPr>
        </p:nvGraphicFramePr>
        <p:xfrm>
          <a:off x="729529" y="8200461"/>
          <a:ext cx="5205447" cy="699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8383">
                  <a:extLst>
                    <a:ext uri="{9D8B030D-6E8A-4147-A177-3AD203B41FA5}">
                      <a16:colId xmlns:a16="http://schemas.microsoft.com/office/drawing/2014/main" val="2184349862"/>
                    </a:ext>
                  </a:extLst>
                </a:gridCol>
                <a:gridCol w="578383">
                  <a:extLst>
                    <a:ext uri="{9D8B030D-6E8A-4147-A177-3AD203B41FA5}">
                      <a16:colId xmlns:a16="http://schemas.microsoft.com/office/drawing/2014/main" val="3623562236"/>
                    </a:ext>
                  </a:extLst>
                </a:gridCol>
                <a:gridCol w="578383">
                  <a:extLst>
                    <a:ext uri="{9D8B030D-6E8A-4147-A177-3AD203B41FA5}">
                      <a16:colId xmlns:a16="http://schemas.microsoft.com/office/drawing/2014/main" val="3666011124"/>
                    </a:ext>
                  </a:extLst>
                </a:gridCol>
                <a:gridCol w="578383">
                  <a:extLst>
                    <a:ext uri="{9D8B030D-6E8A-4147-A177-3AD203B41FA5}">
                      <a16:colId xmlns:a16="http://schemas.microsoft.com/office/drawing/2014/main" val="540352430"/>
                    </a:ext>
                  </a:extLst>
                </a:gridCol>
                <a:gridCol w="578383">
                  <a:extLst>
                    <a:ext uri="{9D8B030D-6E8A-4147-A177-3AD203B41FA5}">
                      <a16:colId xmlns:a16="http://schemas.microsoft.com/office/drawing/2014/main" val="91795431"/>
                    </a:ext>
                  </a:extLst>
                </a:gridCol>
                <a:gridCol w="578383">
                  <a:extLst>
                    <a:ext uri="{9D8B030D-6E8A-4147-A177-3AD203B41FA5}">
                      <a16:colId xmlns:a16="http://schemas.microsoft.com/office/drawing/2014/main" val="4237251499"/>
                    </a:ext>
                  </a:extLst>
                </a:gridCol>
                <a:gridCol w="578383">
                  <a:extLst>
                    <a:ext uri="{9D8B030D-6E8A-4147-A177-3AD203B41FA5}">
                      <a16:colId xmlns:a16="http://schemas.microsoft.com/office/drawing/2014/main" val="1344671012"/>
                    </a:ext>
                  </a:extLst>
                </a:gridCol>
                <a:gridCol w="578383">
                  <a:extLst>
                    <a:ext uri="{9D8B030D-6E8A-4147-A177-3AD203B41FA5}">
                      <a16:colId xmlns:a16="http://schemas.microsoft.com/office/drawing/2014/main" val="847063126"/>
                    </a:ext>
                  </a:extLst>
                </a:gridCol>
                <a:gridCol w="578383">
                  <a:extLst>
                    <a:ext uri="{9D8B030D-6E8A-4147-A177-3AD203B41FA5}">
                      <a16:colId xmlns:a16="http://schemas.microsoft.com/office/drawing/2014/main" val="2324701824"/>
                    </a:ext>
                  </a:extLst>
                </a:gridCol>
              </a:tblGrid>
              <a:tr h="3499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___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___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___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___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omic Sans MS" panose="030F09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___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___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___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___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9985122"/>
                  </a:ext>
                </a:extLst>
              </a:tr>
              <a:tr h="3499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omic Sans MS" panose="030F09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051542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2D185D9-B736-904E-B463-4C2F338B6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230468"/>
              </p:ext>
            </p:extLst>
          </p:nvPr>
        </p:nvGraphicFramePr>
        <p:xfrm>
          <a:off x="1435921" y="9054475"/>
          <a:ext cx="4188506" cy="699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8358">
                  <a:extLst>
                    <a:ext uri="{9D8B030D-6E8A-4147-A177-3AD203B41FA5}">
                      <a16:colId xmlns:a16="http://schemas.microsoft.com/office/drawing/2014/main" val="2184349862"/>
                    </a:ext>
                  </a:extLst>
                </a:gridCol>
                <a:gridCol w="598358">
                  <a:extLst>
                    <a:ext uri="{9D8B030D-6E8A-4147-A177-3AD203B41FA5}">
                      <a16:colId xmlns:a16="http://schemas.microsoft.com/office/drawing/2014/main" val="3623562236"/>
                    </a:ext>
                  </a:extLst>
                </a:gridCol>
                <a:gridCol w="598358">
                  <a:extLst>
                    <a:ext uri="{9D8B030D-6E8A-4147-A177-3AD203B41FA5}">
                      <a16:colId xmlns:a16="http://schemas.microsoft.com/office/drawing/2014/main" val="3666011124"/>
                    </a:ext>
                  </a:extLst>
                </a:gridCol>
                <a:gridCol w="598358">
                  <a:extLst>
                    <a:ext uri="{9D8B030D-6E8A-4147-A177-3AD203B41FA5}">
                      <a16:colId xmlns:a16="http://schemas.microsoft.com/office/drawing/2014/main" val="540352430"/>
                    </a:ext>
                  </a:extLst>
                </a:gridCol>
                <a:gridCol w="598358">
                  <a:extLst>
                    <a:ext uri="{9D8B030D-6E8A-4147-A177-3AD203B41FA5}">
                      <a16:colId xmlns:a16="http://schemas.microsoft.com/office/drawing/2014/main" val="91795431"/>
                    </a:ext>
                  </a:extLst>
                </a:gridCol>
                <a:gridCol w="598358">
                  <a:extLst>
                    <a:ext uri="{9D8B030D-6E8A-4147-A177-3AD203B41FA5}">
                      <a16:colId xmlns:a16="http://schemas.microsoft.com/office/drawing/2014/main" val="4237251499"/>
                    </a:ext>
                  </a:extLst>
                </a:gridCol>
                <a:gridCol w="598358">
                  <a:extLst>
                    <a:ext uri="{9D8B030D-6E8A-4147-A177-3AD203B41FA5}">
                      <a16:colId xmlns:a16="http://schemas.microsoft.com/office/drawing/2014/main" val="1344671012"/>
                    </a:ext>
                  </a:extLst>
                </a:gridCol>
              </a:tblGrid>
              <a:tr h="3499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___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___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___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___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___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___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___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9985122"/>
                  </a:ext>
                </a:extLst>
              </a:tr>
              <a:tr h="3499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902030302020204" pitchFamily="66" charset="0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051542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E90218EC-42CF-C546-A547-A41D25F93B43}"/>
              </a:ext>
            </a:extLst>
          </p:cNvPr>
          <p:cNvSpPr txBox="1"/>
          <p:nvPr/>
        </p:nvSpPr>
        <p:spPr>
          <a:xfrm>
            <a:off x="317501" y="5569373"/>
            <a:ext cx="537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902030302020204" pitchFamily="66" charset="0"/>
              </a:rPr>
              <a:t>Key: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78BE286-7D58-BD4E-B633-AE0A58662006}"/>
              </a:ext>
            </a:extLst>
          </p:cNvPr>
          <p:cNvSpPr txBox="1"/>
          <p:nvPr/>
        </p:nvSpPr>
        <p:spPr>
          <a:xfrm>
            <a:off x="317501" y="7622978"/>
            <a:ext cx="466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902030302020204" pitchFamily="66" charset="0"/>
              </a:rPr>
              <a:t>Use the above key to fill in the alphabets below.</a:t>
            </a:r>
          </a:p>
        </p:txBody>
      </p:sp>
      <p:sp>
        <p:nvSpPr>
          <p:cNvPr id="2" name="Heart 1">
            <a:extLst>
              <a:ext uri="{FF2B5EF4-FFF2-40B4-BE49-F238E27FC236}">
                <a16:creationId xmlns:a16="http://schemas.microsoft.com/office/drawing/2014/main" id="{1A3209CD-75E9-874A-A408-68DAB7E03E18}"/>
              </a:ext>
            </a:extLst>
          </p:cNvPr>
          <p:cNvSpPr/>
          <p:nvPr/>
        </p:nvSpPr>
        <p:spPr>
          <a:xfrm>
            <a:off x="317501" y="321515"/>
            <a:ext cx="6261099" cy="5247858"/>
          </a:xfrm>
          <a:prstGeom prst="heart">
            <a:avLst/>
          </a:prstGeom>
          <a:ln w="57150">
            <a:solidFill>
              <a:srgbClr val="FF2F9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dirty="0">
              <a:ln w="0">
                <a:solidFill>
                  <a:sysClr val="windowText" lastClr="000000"/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Noteworthy Light" panose="02000400000000000000" pitchFamily="2" charset="77"/>
              <a:ea typeface="Noteworthy Light" panose="02000400000000000000" pitchFamily="2" charset="77"/>
            </a:endParaRPr>
          </a:p>
          <a:p>
            <a:pPr algn="ctr"/>
            <a:r>
              <a:rPr lang="en-US" dirty="0">
                <a:ln w="0">
                  <a:solidFill>
                    <a:srgbClr val="D883FF"/>
                  </a:solidFill>
                </a:ln>
                <a:solidFill>
                  <a:srgbClr val="D883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oteworthy Light" panose="02000400000000000000" pitchFamily="2" charset="77"/>
                <a:ea typeface="Noteworthy Light" panose="02000400000000000000" pitchFamily="2" charset="77"/>
              </a:rPr>
              <a:t>1 John 4:7a</a:t>
            </a:r>
          </a:p>
          <a:p>
            <a:pPr algn="ctr"/>
            <a:r>
              <a:rPr lang="en-US" sz="2800" dirty="0">
                <a:ln w="0">
                  <a:solidFill>
                    <a:srgbClr val="7030A0"/>
                  </a:solidFill>
                </a:ln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oteworthy Light" panose="02000400000000000000" pitchFamily="2" charset="77"/>
                <a:ea typeface="Noteworthy Light" panose="02000400000000000000" pitchFamily="2" charset="77"/>
              </a:rPr>
              <a:t>“Let us love one another, for love is from God”</a:t>
            </a:r>
          </a:p>
        </p:txBody>
      </p:sp>
    </p:spTree>
    <p:extLst>
      <p:ext uri="{BB962C8B-B14F-4D97-AF65-F5344CB8AC3E}">
        <p14:creationId xmlns:p14="http://schemas.microsoft.com/office/powerpoint/2010/main" val="2925588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111</Words>
  <Application>Microsoft Macintosh PowerPoint</Application>
  <PresentationFormat>A4 Paper (210x297 mm)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NOTEWORTHY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Wilson Widjaja Halim</dc:creator>
  <cp:lastModifiedBy>Wilson Widjaja Halim</cp:lastModifiedBy>
  <cp:revision>13</cp:revision>
  <cp:lastPrinted>2021-02-15T08:28:49Z</cp:lastPrinted>
  <dcterms:created xsi:type="dcterms:W3CDTF">2021-02-06T07:04:18Z</dcterms:created>
  <dcterms:modified xsi:type="dcterms:W3CDTF">2021-02-15T09:05:15Z</dcterms:modified>
</cp:coreProperties>
</file>