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50" autoAdjust="0"/>
    <p:restoredTop sz="94631" autoAdjust="0"/>
  </p:normalViewPr>
  <p:slideViewPr>
    <p:cSldViewPr snapToGrid="0" snapToObjects="1">
      <p:cViewPr varScale="1">
        <p:scale>
          <a:sx n="73" d="100"/>
          <a:sy n="73" d="100"/>
        </p:scale>
        <p:origin x="-164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6444-55A9-D142-B9AE-5EB840848245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1F2A-62EF-5C44-9200-D84C24694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6444-55A9-D142-B9AE-5EB840848245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1F2A-62EF-5C44-9200-D84C24694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6444-55A9-D142-B9AE-5EB840848245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1F2A-62EF-5C44-9200-D84C24694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6444-55A9-D142-B9AE-5EB840848245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1F2A-62EF-5C44-9200-D84C24694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6444-55A9-D142-B9AE-5EB840848245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1F2A-62EF-5C44-9200-D84C24694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6444-55A9-D142-B9AE-5EB840848245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1F2A-62EF-5C44-9200-D84C24694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6444-55A9-D142-B9AE-5EB840848245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1F2A-62EF-5C44-9200-D84C24694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6444-55A9-D142-B9AE-5EB840848245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1F2A-62EF-5C44-9200-D84C24694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6444-55A9-D142-B9AE-5EB840848245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1F2A-62EF-5C44-9200-D84C24694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6444-55A9-D142-B9AE-5EB840848245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1F2A-62EF-5C44-9200-D84C24694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6444-55A9-D142-B9AE-5EB840848245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1F2A-62EF-5C44-9200-D84C24694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A6444-55A9-D142-B9AE-5EB840848245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61F2A-62EF-5C44-9200-D84C24694D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Titus in the New Testament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book of Titus was written by Paul to a person name Titus who was like a son to Paul.</a:t>
            </a:r>
          </a:p>
          <a:p>
            <a:r>
              <a:rPr lang="en-US" dirty="0" smtClean="0"/>
              <a:t>Written for the purpose to strengthen Titus to firmly exercise his authority as apostolic representative. </a:t>
            </a:r>
          </a:p>
          <a:p>
            <a:r>
              <a:rPr lang="en-US" dirty="0" smtClean="0"/>
              <a:t>Titus was left in Crete to put in order the organization of the church and to supervise.</a:t>
            </a:r>
          </a:p>
          <a:p>
            <a:r>
              <a:rPr lang="en-US" dirty="0" smtClean="0"/>
              <a:t>What was written in the book of Titus contained important information of how God would want a “healthy” church to be like.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outcome relationship between Philemon and </a:t>
            </a:r>
            <a:r>
              <a:rPr lang="en-US" dirty="0" err="1" smtClean="0"/>
              <a:t>Onesimus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Paul closes with a hopeful request to Philemon.</a:t>
            </a:r>
          </a:p>
          <a:p>
            <a:r>
              <a:rPr lang="en-US" dirty="0" smtClean="0"/>
              <a:t>The letter Philemon for us to read today and not destroyed, with a good chance indicates that this request of Paul to Philemon in favor.</a:t>
            </a:r>
          </a:p>
          <a:p>
            <a:r>
              <a:rPr lang="en-US" dirty="0" smtClean="0"/>
              <a:t>Philemon himself a man full of love and faith, even use his house for the gathering of the whole church.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Summary of book of </a:t>
            </a:r>
            <a:r>
              <a:rPr lang="en-US" dirty="0" err="1" smtClean="0"/>
              <a:t>Filemon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Christian relationship of love possible because of Christ’ love.</a:t>
            </a:r>
          </a:p>
          <a:p>
            <a:r>
              <a:rPr lang="en-US" dirty="0" smtClean="0"/>
              <a:t>Slave master to treat slave as a person and not as an object.</a:t>
            </a:r>
          </a:p>
          <a:p>
            <a:r>
              <a:rPr lang="en-US" dirty="0" smtClean="0"/>
              <a:t>Forgiveness and to receive someone as a brother is what we must do because Christ had forgiven and received us first.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should Titus do to organize and supervise the church?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Right qualification of people so called “elders” and “bishop” to be in charge of the church.</a:t>
            </a:r>
          </a:p>
          <a:p>
            <a:r>
              <a:rPr lang="en-US" dirty="0" smtClean="0"/>
              <a:t>Rebuke false teachers who frustrates the people with Judaic commandments.</a:t>
            </a:r>
          </a:p>
          <a:p>
            <a:r>
              <a:rPr lang="en-US" dirty="0" smtClean="0"/>
              <a:t>Sound doctrine and teaching from the apostles about Jesus Christ.</a:t>
            </a:r>
          </a:p>
          <a:p>
            <a:r>
              <a:rPr lang="en-US" dirty="0" smtClean="0"/>
              <a:t>Members that the belong to the church to present certain characteristics, godly living and good works pleasing to God.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of the qualifications &amp; characteristics of people in church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Elders: blameless, faithful husband…</a:t>
            </a:r>
          </a:p>
          <a:p>
            <a:r>
              <a:rPr lang="en-US" dirty="0" smtClean="0"/>
              <a:t>Bishop: blameless, steward of God…</a:t>
            </a:r>
          </a:p>
          <a:p>
            <a:r>
              <a:rPr lang="en-US" dirty="0" smtClean="0"/>
              <a:t>Members of older men: sober, reverent/God fearing, sound in faith…</a:t>
            </a:r>
          </a:p>
          <a:p>
            <a:r>
              <a:rPr lang="en-US" dirty="0" smtClean="0"/>
              <a:t>Members of older women: not given to much wine, not slanderers, teachers of good things…</a:t>
            </a:r>
          </a:p>
          <a:p>
            <a:r>
              <a:rPr lang="en-US" dirty="0" smtClean="0"/>
              <a:t>Members of young men: sober minded, good works, integrity…</a:t>
            </a:r>
          </a:p>
          <a:p>
            <a:r>
              <a:rPr lang="en-US" dirty="0" smtClean="0"/>
              <a:t>Members of young women: love their husbands &amp; children, discreet, chaste…</a:t>
            </a:r>
          </a:p>
          <a:p>
            <a:r>
              <a:rPr lang="en-US" dirty="0" smtClean="0"/>
              <a:t>Servant: obedient to their masters, pleasing, fidelity…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Did Paul warn the church people?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False teachers will frustrate the people of the church, Judaic custom and commandment</a:t>
            </a:r>
          </a:p>
          <a:p>
            <a:r>
              <a:rPr lang="en-US" dirty="0" smtClean="0"/>
              <a:t>Avoid foolish disputes (trivial arguments)</a:t>
            </a:r>
          </a:p>
          <a:p>
            <a:r>
              <a:rPr lang="en-US" dirty="0" smtClean="0"/>
              <a:t>Avoid genealogies (superiority, inferiority)</a:t>
            </a:r>
          </a:p>
          <a:p>
            <a:r>
              <a:rPr lang="en-US" dirty="0" smtClean="0"/>
              <a:t>Avoid contentions (heated argument, no love)</a:t>
            </a:r>
          </a:p>
          <a:p>
            <a:r>
              <a:rPr lang="en-US" dirty="0" smtClean="0"/>
              <a:t>Striving about the law (self righteous judgmental)</a:t>
            </a:r>
          </a:p>
          <a:p>
            <a:r>
              <a:rPr lang="en-US" dirty="0" smtClean="0"/>
              <a:t>Reject men to wants to “divide” (not focus on Christ)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should the church people be trained?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Deny ungodliness, deny worldly lusts, live soberly, righteously and godly.</a:t>
            </a:r>
          </a:p>
          <a:p>
            <a:r>
              <a:rPr lang="en-US" dirty="0" smtClean="0"/>
              <a:t>Looking for the hope of the appearance of Jesus 2</a:t>
            </a:r>
            <a:r>
              <a:rPr lang="en-US" baseline="30000" dirty="0" smtClean="0"/>
              <a:t>nd</a:t>
            </a:r>
            <a:r>
              <a:rPr lang="en-US" dirty="0" smtClean="0"/>
              <a:t> coming</a:t>
            </a:r>
          </a:p>
          <a:p>
            <a:r>
              <a:rPr lang="en-US" dirty="0" smtClean="0"/>
              <a:t>Obey rulers and authorities</a:t>
            </a:r>
          </a:p>
          <a:p>
            <a:r>
              <a:rPr lang="en-US" dirty="0" smtClean="0"/>
              <a:t>Be ready for good work</a:t>
            </a:r>
          </a:p>
          <a:p>
            <a:r>
              <a:rPr lang="en-US" dirty="0" smtClean="0"/>
              <a:t>Maintain peace, gentle, humility, speak no evil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Would the people of the church be able to live according to the bible?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Yes! when they understand God’s love and mercy and that they are saved by grace through faith, not of what they have done.</a:t>
            </a:r>
          </a:p>
          <a:p>
            <a:r>
              <a:rPr lang="en-US" dirty="0" smtClean="0"/>
              <a:t>Yes! Because Lord Jesus completed the work of salvation when He died on the cross, He took the punishment for our sins, hence we are justified, meaning “made right before God”</a:t>
            </a:r>
          </a:p>
          <a:p>
            <a:r>
              <a:rPr lang="en-US" dirty="0" smtClean="0"/>
              <a:t>Yes! because the Holy Spirit work to renew the hearts of the people.</a:t>
            </a:r>
          </a:p>
          <a:p>
            <a:r>
              <a:rPr lang="en-US" dirty="0" smtClean="0"/>
              <a:t>Hence the people will be able to live as what the bible asked if they focus on God, what Jesus had done and seek Holy Spirit’s help.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Philemon in the New Testament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Paul wrote to Philemon, a beloved believer, when Paul was in jail in Rome.</a:t>
            </a:r>
          </a:p>
          <a:p>
            <a:r>
              <a:rPr lang="en-US" dirty="0" smtClean="0"/>
              <a:t>Philemon was a resident in Colossae and a convert of Paul.</a:t>
            </a:r>
          </a:p>
          <a:p>
            <a:r>
              <a:rPr lang="en-US" dirty="0" smtClean="0"/>
              <a:t>Philemon was the master for a runaway slave named </a:t>
            </a:r>
            <a:r>
              <a:rPr lang="en-US" dirty="0" err="1" smtClean="0"/>
              <a:t>Onesimus</a:t>
            </a:r>
            <a:r>
              <a:rPr lang="en-US" dirty="0" smtClean="0"/>
              <a:t>, who became a believer.</a:t>
            </a:r>
          </a:p>
          <a:p>
            <a:r>
              <a:rPr lang="en-US" dirty="0" smtClean="0"/>
              <a:t>Paul wrote to Philemon, his family and the church who gathered in his house.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did Paul wrote to Philemon on behalf of </a:t>
            </a:r>
            <a:r>
              <a:rPr lang="en-US" dirty="0" err="1" smtClean="0"/>
              <a:t>Onesimus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Onesimus</a:t>
            </a:r>
            <a:r>
              <a:rPr lang="en-US" dirty="0" smtClean="0"/>
              <a:t> who was a runaway slave, hence, Philemon who was his master has the right to punish him if he wants to.</a:t>
            </a:r>
          </a:p>
          <a:p>
            <a:r>
              <a:rPr lang="en-US" dirty="0" err="1" smtClean="0"/>
              <a:t>Onesimus</a:t>
            </a:r>
            <a:r>
              <a:rPr lang="en-US" dirty="0" smtClean="0"/>
              <a:t> became a believer so Paul ask Philemon to treat him like a brother and not a slave.</a:t>
            </a:r>
          </a:p>
          <a:p>
            <a:r>
              <a:rPr lang="en-US" dirty="0" smtClean="0"/>
              <a:t>The book of Philemon teaches about being able to speak the truth in love for a pathway to a Christian relationship.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focus of the book of Philemon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Paul wrote a prayer of thanksgiving for Philemon’s faith and love.</a:t>
            </a:r>
          </a:p>
          <a:p>
            <a:r>
              <a:rPr lang="en-US" dirty="0" smtClean="0"/>
              <a:t>Paul did not command Philemon but persuade him that as a Christian to forgive just as he had been forgiven by Christ.</a:t>
            </a:r>
          </a:p>
          <a:p>
            <a:r>
              <a:rPr lang="en-US" dirty="0" smtClean="0"/>
              <a:t>Paul urged Philemon not to punish runaway slave </a:t>
            </a:r>
            <a:r>
              <a:rPr lang="en-US" dirty="0" err="1" smtClean="0"/>
              <a:t>Onesimus</a:t>
            </a:r>
            <a:r>
              <a:rPr lang="en-US" dirty="0" smtClean="0"/>
              <a:t> but to receive him as a beloved brother.</a:t>
            </a:r>
          </a:p>
          <a:p>
            <a:r>
              <a:rPr lang="en-US" dirty="0" smtClean="0"/>
              <a:t>Paul placed </a:t>
            </a:r>
            <a:r>
              <a:rPr lang="en-US" dirty="0" err="1" smtClean="0"/>
              <a:t>Onesimus</a:t>
            </a:r>
            <a:r>
              <a:rPr lang="en-US" dirty="0" smtClean="0"/>
              <a:t> debt on his account but also reminds Philemon on his greater spiritual debt as a convert to Christ.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843</Words>
  <Application>Microsoft Macintosh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Titus in the New Testament</vt:lpstr>
      <vt:lpstr>What should Titus do to organize and supervise the church?</vt:lpstr>
      <vt:lpstr>Some of the qualifications &amp; characteristics of people in church</vt:lpstr>
      <vt:lpstr>Did Paul warn the church people?</vt:lpstr>
      <vt:lpstr>How should the church people be trained?</vt:lpstr>
      <vt:lpstr>Would the people of the church be able to live according to the bible?</vt:lpstr>
      <vt:lpstr>Philemon in the New Testament</vt:lpstr>
      <vt:lpstr>Why did Paul wrote to Philemon on behalf of Onesimus</vt:lpstr>
      <vt:lpstr>The focus of the book of Philemon</vt:lpstr>
      <vt:lpstr>The outcome relationship between Philemon and Onesimus?</vt:lpstr>
      <vt:lpstr>Final Summary of book of Filemon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Titus in the New Testament</dc:title>
  <dc:creator>Sandra Kurniawan</dc:creator>
  <cp:lastModifiedBy>Sandra Kurniawan</cp:lastModifiedBy>
  <cp:revision>5</cp:revision>
  <dcterms:created xsi:type="dcterms:W3CDTF">2020-11-13T11:36:10Z</dcterms:created>
  <dcterms:modified xsi:type="dcterms:W3CDTF">2020-11-13T13:52:57Z</dcterms:modified>
</cp:coreProperties>
</file>