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9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9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75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4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4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4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5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3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3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8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7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41BA2-BB4C-4553-834C-964EBF24EFF3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64132-4FCF-4470-8BD4-BAADDF16A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2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352130" y="476518"/>
            <a:ext cx="8586585" cy="5885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Bahan</a:t>
            </a:r>
            <a:r>
              <a:rPr lang="en-US" b="1" dirty="0"/>
              <a:t> / </a:t>
            </a:r>
            <a:r>
              <a:rPr lang="en-US" b="1" dirty="0" err="1"/>
              <a:t>Alat</a:t>
            </a:r>
            <a:r>
              <a:rPr lang="en-US" b="1" dirty="0"/>
              <a:t> Yang </a:t>
            </a:r>
            <a:r>
              <a:rPr lang="en-US" b="1" dirty="0" err="1"/>
              <a:t>Diperlukan</a:t>
            </a:r>
            <a:r>
              <a:rPr lang="en-US" b="1" dirty="0"/>
              <a:t>:</a:t>
            </a:r>
          </a:p>
          <a:p>
            <a:r>
              <a:rPr lang="en-US" dirty="0"/>
              <a:t>Printer &amp; </a:t>
            </a:r>
            <a:r>
              <a:rPr lang="en-US" dirty="0" err="1"/>
              <a:t>kertas</a:t>
            </a:r>
            <a:r>
              <a:rPr lang="en-US" dirty="0"/>
              <a:t> (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memakai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 200gr)</a:t>
            </a:r>
          </a:p>
          <a:p>
            <a:r>
              <a:rPr lang="en-US" dirty="0" err="1"/>
              <a:t>Gunting</a:t>
            </a:r>
            <a:r>
              <a:rPr lang="en-US" dirty="0"/>
              <a:t> / cutter</a:t>
            </a:r>
          </a:p>
          <a:p>
            <a:r>
              <a:rPr lang="en-US" dirty="0"/>
              <a:t>Puncher</a:t>
            </a:r>
          </a:p>
          <a:p>
            <a:r>
              <a:rPr lang="en-US" dirty="0" err="1"/>
              <a:t>Lem</a:t>
            </a:r>
            <a:r>
              <a:rPr lang="en-US" dirty="0"/>
              <a:t> / double tape</a:t>
            </a:r>
          </a:p>
          <a:p>
            <a:r>
              <a:rPr lang="en-US" dirty="0" err="1"/>
              <a:t>Tali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F572EAEC-D8B4-4525-8448-B0AE21AAC8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85" y="476518"/>
            <a:ext cx="2987621" cy="351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02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352130" y="476518"/>
            <a:ext cx="8586585" cy="5885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Persiapan</a:t>
            </a:r>
            <a:r>
              <a:rPr lang="en-US" b="1" dirty="0"/>
              <a:t> Oleh Orang </a:t>
            </a:r>
            <a:r>
              <a:rPr lang="en-US" b="1" dirty="0" err="1"/>
              <a:t>Tua</a:t>
            </a:r>
            <a:r>
              <a:rPr lang="en-US" b="1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Print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disediakan</a:t>
            </a:r>
            <a:r>
              <a:rPr lang="en-US" dirty="0"/>
              <a:t>.   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Gunting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puncher, </a:t>
            </a:r>
            <a:r>
              <a:rPr lang="en-US" dirty="0" err="1"/>
              <a:t>bolongi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bintang</a:t>
            </a:r>
            <a:r>
              <a:rPr lang="en-US" dirty="0"/>
              <a:t>. </a:t>
            </a:r>
            <a:endParaRPr lang="pt-BR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50899A26-9F38-4F3B-8C37-E537A3A1F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85" y="476518"/>
            <a:ext cx="2987621" cy="351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90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352130" y="476518"/>
            <a:ext cx="8586585" cy="5885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Aktivitas</a:t>
            </a:r>
            <a:r>
              <a:rPr lang="en-US" b="1" dirty="0"/>
              <a:t> </a:t>
            </a:r>
            <a:r>
              <a:rPr lang="en-US" b="1" dirty="0" err="1"/>
              <a:t>Anak</a:t>
            </a:r>
            <a:r>
              <a:rPr lang="en-US" b="1" dirty="0"/>
              <a:t> (</a:t>
            </a:r>
            <a:r>
              <a:rPr lang="en-US" b="1" dirty="0" err="1"/>
              <a:t>Dibantu</a:t>
            </a:r>
            <a:r>
              <a:rPr lang="en-US" b="1" dirty="0"/>
              <a:t> Orang </a:t>
            </a:r>
            <a:r>
              <a:rPr lang="en-US" b="1" dirty="0" err="1"/>
              <a:t>Tua</a:t>
            </a:r>
            <a:r>
              <a:rPr lang="en-US" b="1" dirty="0"/>
              <a:t>):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Tempelkan</a:t>
            </a:r>
            <a:r>
              <a:rPr lang="en-US" dirty="0"/>
              <a:t> Abraham, Sarah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Ishak di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bintang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Tempelkan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</a:t>
            </a:r>
            <a:r>
              <a:rPr lang="en-US" dirty="0" err="1"/>
              <a:t>hafalan</a:t>
            </a:r>
            <a:r>
              <a:rPr lang="en-US" dirty="0"/>
              <a:t> pada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tali</a:t>
            </a:r>
            <a:r>
              <a:rPr lang="en-US" dirty="0"/>
              <a:t> pada </a:t>
            </a:r>
            <a:r>
              <a:rPr lang="en-US" dirty="0" err="1"/>
              <a:t>lubang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ikat.</a:t>
            </a:r>
            <a:endParaRPr lang="pt-BR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283844F2-37D3-4B7A-B77B-A26ED0D0DF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85" y="476518"/>
            <a:ext cx="2987621" cy="351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94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85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Kurniawan Prasetya Pieth</dc:creator>
  <cp:lastModifiedBy>Kurniawan Pieth</cp:lastModifiedBy>
  <cp:revision>43</cp:revision>
  <dcterms:created xsi:type="dcterms:W3CDTF">2020-04-16T15:37:07Z</dcterms:created>
  <dcterms:modified xsi:type="dcterms:W3CDTF">2020-10-16T16:22:30Z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2fa3fd3-029b-403d-91b4-1dc930cb0e60_Enabled">
    <vt:lpwstr>true</vt:lpwstr>
  </property>
  <property fmtid="{D5CDD505-2E9C-101B-9397-08002B2CF9AE}" pid="3" name="MSIP_Label_82fa3fd3-029b-403d-91b4-1dc930cb0e60_SetDate">
    <vt:lpwstr>2020-08-13T17:09:49Z</vt:lpwstr>
  </property>
  <property fmtid="{D5CDD505-2E9C-101B-9397-08002B2CF9AE}" pid="4" name="MSIP_Label_82fa3fd3-029b-403d-91b4-1dc930cb0e60_Method">
    <vt:lpwstr>Standard</vt:lpwstr>
  </property>
  <property fmtid="{D5CDD505-2E9C-101B-9397-08002B2CF9AE}" pid="5" name="MSIP_Label_82fa3fd3-029b-403d-91b4-1dc930cb0e60_Name">
    <vt:lpwstr>82fa3fd3-029b-403d-91b4-1dc930cb0e60</vt:lpwstr>
  </property>
  <property fmtid="{D5CDD505-2E9C-101B-9397-08002B2CF9AE}" pid="6" name="MSIP_Label_82fa3fd3-029b-403d-91b4-1dc930cb0e60_SiteId">
    <vt:lpwstr>4ae48b41-0137-4599-8661-fc641fe77bea</vt:lpwstr>
  </property>
  <property fmtid="{D5CDD505-2E9C-101B-9397-08002B2CF9AE}" pid="7" name="MSIP_Label_82fa3fd3-029b-403d-91b4-1dc930cb0e60_ActionId">
    <vt:lpwstr>e7efef6a-1049-4619-9407-1eeca605855d</vt:lpwstr>
  </property>
  <property fmtid="{D5CDD505-2E9C-101B-9397-08002B2CF9AE}" pid="8" name="MSIP_Label_82fa3fd3-029b-403d-91b4-1dc930cb0e60_ContentBits">
    <vt:lpwstr>0</vt:lpwstr>
  </property>
</Properties>
</file>